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66" r:id="rId5"/>
    <p:sldId id="261" r:id="rId6"/>
    <p:sldId id="268" r:id="rId7"/>
    <p:sldId id="265" r:id="rId8"/>
    <p:sldId id="259" r:id="rId9"/>
    <p:sldId id="260" r:id="rId10"/>
    <p:sldId id="267" r:id="rId11"/>
    <p:sldId id="262" r:id="rId12"/>
    <p:sldId id="263" r:id="rId13"/>
    <p:sldId id="264" r:id="rId14"/>
    <p:sldId id="269" r:id="rId15"/>
    <p:sldId id="27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958"/>
    <p:restoredTop sz="96317"/>
  </p:normalViewPr>
  <p:slideViewPr>
    <p:cSldViewPr snapToGrid="0" snapToObjects="1">
      <p:cViewPr>
        <p:scale>
          <a:sx n="77" d="100"/>
          <a:sy n="77" d="100"/>
        </p:scale>
        <p:origin x="-16" y="12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C73A488A-EA3F-2E4C-A1CC-DE1607AB85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57924" y="3602038"/>
            <a:ext cx="4410075" cy="350384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F27B85-D541-DA47-AA19-95950078C9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BDE5A5-965F-4948-8488-B19D9DC3D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309C4-233B-3746-A84A-C09B6B5FE99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F564EF5-DCB3-974A-BEC4-CF101A245E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A5A969B-DF20-6543-97A8-64D96E48FED9}"/>
              </a:ext>
            </a:extLst>
          </p:cNvPr>
          <p:cNvCxnSpPr>
            <a:cxnSpLocks/>
          </p:cNvCxnSpPr>
          <p:nvPr userDrawn="1"/>
        </p:nvCxnSpPr>
        <p:spPr>
          <a:xfrm>
            <a:off x="-1" y="3501564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58543FDD-86C9-464B-9F5C-EBB59EF50076}"/>
              </a:ext>
            </a:extLst>
          </p:cNvPr>
          <p:cNvSpPr/>
          <p:nvPr userDrawn="1"/>
        </p:nvSpPr>
        <p:spPr>
          <a:xfrm>
            <a:off x="0" y="3456320"/>
            <a:ext cx="12192000" cy="105228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90000">
                <a:schemeClr val="bg1">
                  <a:alpha val="10000"/>
                </a:schemeClr>
              </a:gs>
              <a:gs pos="100000">
                <a:schemeClr val="bg1">
                  <a:shade val="100000"/>
                  <a:satMod val="115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42FA22E-CE26-0842-930F-FDFD6D41B510}"/>
              </a:ext>
            </a:extLst>
          </p:cNvPr>
          <p:cNvCxnSpPr>
            <a:cxnSpLocks/>
          </p:cNvCxnSpPr>
          <p:nvPr userDrawn="1"/>
        </p:nvCxnSpPr>
        <p:spPr>
          <a:xfrm>
            <a:off x="6257923" y="4084987"/>
            <a:ext cx="5133976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85DC0324-8656-6E47-878D-491B2733EDB8}"/>
              </a:ext>
            </a:extLst>
          </p:cNvPr>
          <p:cNvSpPr/>
          <p:nvPr userDrawn="1"/>
        </p:nvSpPr>
        <p:spPr>
          <a:xfrm>
            <a:off x="6257924" y="4039743"/>
            <a:ext cx="5133976" cy="105228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90000">
                <a:schemeClr val="bg1">
                  <a:alpha val="10000"/>
                </a:schemeClr>
              </a:gs>
              <a:gs pos="100000">
                <a:schemeClr val="bg1">
                  <a:shade val="100000"/>
                  <a:satMod val="115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2520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F2685-9344-9846-8222-EE29F80BDD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FFE711-5FD1-6E44-991F-68645421A1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778AD1-1475-6544-B43E-838849FC6A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F65DA-08F6-FF45-8269-9253484D5451}" type="datetimeFigureOut">
              <a:rPr lang="en-US" smtClean="0"/>
              <a:t>12/28/21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A333E4-62B9-6544-B4D0-6F81142EF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88103D-7D75-474B-BCD9-946AF81846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309C4-233B-3746-A84A-C09B6B5FE99B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0AD3453-5A03-C146-A981-F83041B9982C}"/>
              </a:ext>
            </a:extLst>
          </p:cNvPr>
          <p:cNvCxnSpPr>
            <a:cxnSpLocks/>
          </p:cNvCxnSpPr>
          <p:nvPr userDrawn="1"/>
        </p:nvCxnSpPr>
        <p:spPr>
          <a:xfrm>
            <a:off x="0" y="1368425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FCF02045-0A64-3943-888F-BAD865D75466}"/>
              </a:ext>
            </a:extLst>
          </p:cNvPr>
          <p:cNvSpPr/>
          <p:nvPr userDrawn="1"/>
        </p:nvSpPr>
        <p:spPr>
          <a:xfrm>
            <a:off x="1" y="1323181"/>
            <a:ext cx="12192000" cy="105228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90000">
                <a:schemeClr val="bg1">
                  <a:alpha val="10000"/>
                </a:schemeClr>
              </a:gs>
              <a:gs pos="100000">
                <a:schemeClr val="bg1">
                  <a:shade val="100000"/>
                  <a:satMod val="115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56137DE-70BD-5D4A-B756-E54E99555E1F}"/>
              </a:ext>
            </a:extLst>
          </p:cNvPr>
          <p:cNvCxnSpPr/>
          <p:nvPr userDrawn="1"/>
        </p:nvCxnSpPr>
        <p:spPr>
          <a:xfrm flipV="1">
            <a:off x="2071688" y="556082"/>
            <a:ext cx="0" cy="74408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23492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3058E01-C501-F14C-86B7-8BD2F2F78F2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470943-47CE-CB4A-8433-E8114E0897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102C0F-84A5-2E41-85EA-E7158842AC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F65DA-08F6-FF45-8269-9253484D5451}" type="datetimeFigureOut">
              <a:rPr lang="en-US" smtClean="0"/>
              <a:t>12/28/21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1658D0-6300-A542-9CC0-523BAAA94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153230-70EC-9149-BBA1-1DC5DDFAD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309C4-233B-3746-A84A-C09B6B5FE9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0947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3B6640-B0FF-0E49-8DFF-0620616E9C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42" y="-1"/>
            <a:ext cx="8305807" cy="666681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629758-E0EF-764C-8380-CAE5C6331C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93A529-7A72-944A-8A77-1368BD4C7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309C4-233B-3746-A84A-C09B6B5FE99B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352C987-2B0A-AC4E-AE36-8E3A8AAC1E59}"/>
              </a:ext>
            </a:extLst>
          </p:cNvPr>
          <p:cNvCxnSpPr>
            <a:cxnSpLocks/>
          </p:cNvCxnSpPr>
          <p:nvPr userDrawn="1"/>
        </p:nvCxnSpPr>
        <p:spPr>
          <a:xfrm>
            <a:off x="0" y="666680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D0260CDD-582A-454A-8A1A-DCC97C78EE99}"/>
              </a:ext>
            </a:extLst>
          </p:cNvPr>
          <p:cNvSpPr/>
          <p:nvPr userDrawn="1"/>
        </p:nvSpPr>
        <p:spPr>
          <a:xfrm>
            <a:off x="1" y="621436"/>
            <a:ext cx="12192000" cy="105228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90000">
                <a:schemeClr val="bg1">
                  <a:alpha val="10000"/>
                </a:schemeClr>
              </a:gs>
              <a:gs pos="100000">
                <a:schemeClr val="bg1">
                  <a:shade val="100000"/>
                  <a:satMod val="115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472C96C-1A29-274D-B92C-83A03DA9FAF1}"/>
              </a:ext>
            </a:extLst>
          </p:cNvPr>
          <p:cNvCxnSpPr>
            <a:cxnSpLocks/>
          </p:cNvCxnSpPr>
          <p:nvPr userDrawn="1"/>
        </p:nvCxnSpPr>
        <p:spPr>
          <a:xfrm flipV="1">
            <a:off x="2071688" y="34724"/>
            <a:ext cx="0" cy="56369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73470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1493C-2B8B-3D47-8160-1861AB741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134090-F352-8F4E-91E7-CBD870D476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629AE7-86F6-1048-98DD-5E968641C0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00689B-E321-174F-BD31-CB134E08C8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309C4-233B-3746-A84A-C09B6B5FE99B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F2E1729-79DE-1D4E-881F-6A3CD00356A7}"/>
              </a:ext>
            </a:extLst>
          </p:cNvPr>
          <p:cNvCxnSpPr>
            <a:cxnSpLocks/>
          </p:cNvCxnSpPr>
          <p:nvPr userDrawn="1"/>
        </p:nvCxnSpPr>
        <p:spPr>
          <a:xfrm>
            <a:off x="-1" y="4515985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0E4FE1F1-91D7-0D44-B958-2B8F185298F7}"/>
              </a:ext>
            </a:extLst>
          </p:cNvPr>
          <p:cNvSpPr/>
          <p:nvPr userDrawn="1"/>
        </p:nvSpPr>
        <p:spPr>
          <a:xfrm>
            <a:off x="0" y="4470741"/>
            <a:ext cx="12192000" cy="105228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90000">
                <a:schemeClr val="bg1">
                  <a:alpha val="10000"/>
                </a:schemeClr>
              </a:gs>
              <a:gs pos="100000">
                <a:schemeClr val="bg1">
                  <a:shade val="100000"/>
                  <a:satMod val="115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6797ECB-3F72-5649-929A-5036FBE5BBC8}"/>
              </a:ext>
            </a:extLst>
          </p:cNvPr>
          <p:cNvCxnSpPr>
            <a:cxnSpLocks/>
          </p:cNvCxnSpPr>
          <p:nvPr userDrawn="1"/>
        </p:nvCxnSpPr>
        <p:spPr>
          <a:xfrm>
            <a:off x="831849" y="4973638"/>
            <a:ext cx="385445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B348CC74-C7E8-704F-B840-449899C905AF}"/>
              </a:ext>
            </a:extLst>
          </p:cNvPr>
          <p:cNvSpPr/>
          <p:nvPr userDrawn="1"/>
        </p:nvSpPr>
        <p:spPr>
          <a:xfrm>
            <a:off x="831850" y="4928394"/>
            <a:ext cx="3854450" cy="86519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90000">
                <a:schemeClr val="bg1">
                  <a:alpha val="10000"/>
                </a:schemeClr>
              </a:gs>
              <a:gs pos="100000">
                <a:schemeClr val="bg1">
                  <a:shade val="100000"/>
                  <a:satMod val="115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2341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A2FDB8-6375-0447-AB09-D0AEF11799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165F4E-897F-604C-A895-836943AD27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95A094-F4B0-EC44-9F7E-7EF52C6521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EC02CC-29DF-9A46-9E7F-E024F7DC8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309C4-233B-3746-A84A-C09B6B5FE99B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B47ACCE-BCF6-6344-A644-C10E994966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42" y="-1"/>
            <a:ext cx="8305807" cy="666681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D607BCE-8D34-264C-AFE3-B68BD869D12C}"/>
              </a:ext>
            </a:extLst>
          </p:cNvPr>
          <p:cNvCxnSpPr>
            <a:cxnSpLocks/>
          </p:cNvCxnSpPr>
          <p:nvPr userDrawn="1"/>
        </p:nvCxnSpPr>
        <p:spPr>
          <a:xfrm>
            <a:off x="0" y="666680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E82BE06F-3740-504B-87F2-14AB9478028F}"/>
              </a:ext>
            </a:extLst>
          </p:cNvPr>
          <p:cNvSpPr/>
          <p:nvPr userDrawn="1"/>
        </p:nvSpPr>
        <p:spPr>
          <a:xfrm>
            <a:off x="1" y="621436"/>
            <a:ext cx="12192000" cy="105228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90000">
                <a:schemeClr val="bg1">
                  <a:alpha val="10000"/>
                </a:schemeClr>
              </a:gs>
              <a:gs pos="100000">
                <a:schemeClr val="bg1">
                  <a:shade val="100000"/>
                  <a:satMod val="115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FCB7F8F-B437-AF42-AC2A-52E5B8C1ABD0}"/>
              </a:ext>
            </a:extLst>
          </p:cNvPr>
          <p:cNvCxnSpPr>
            <a:cxnSpLocks/>
          </p:cNvCxnSpPr>
          <p:nvPr userDrawn="1"/>
        </p:nvCxnSpPr>
        <p:spPr>
          <a:xfrm flipV="1">
            <a:off x="2071688" y="34724"/>
            <a:ext cx="0" cy="56369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07356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E08C9A-E804-D841-AA22-7E00655436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B5F153-9313-334B-8E29-A65F066AF5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F8935A-D51A-A944-87E7-FE44068E17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C376C5B-1F40-D64B-ABC9-663AB63828D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36F683A-44BC-5847-9705-390FC20CDE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9AF49C-606E-A847-8C31-8E1C151E7C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309C4-233B-3746-A84A-C09B6B5FE99B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7A876958-7230-6549-9043-299B6FD0F2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42" y="-1"/>
            <a:ext cx="8305807" cy="666681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AF242AA-F35F-B147-AE4C-A585722CC45A}"/>
              </a:ext>
            </a:extLst>
          </p:cNvPr>
          <p:cNvCxnSpPr>
            <a:cxnSpLocks/>
          </p:cNvCxnSpPr>
          <p:nvPr userDrawn="1"/>
        </p:nvCxnSpPr>
        <p:spPr>
          <a:xfrm>
            <a:off x="0" y="666680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B78CF0EA-B09B-464F-A3C5-D14C5028CA10}"/>
              </a:ext>
            </a:extLst>
          </p:cNvPr>
          <p:cNvSpPr/>
          <p:nvPr userDrawn="1"/>
        </p:nvSpPr>
        <p:spPr>
          <a:xfrm>
            <a:off x="1" y="621436"/>
            <a:ext cx="12192000" cy="105228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90000">
                <a:schemeClr val="bg1">
                  <a:alpha val="10000"/>
                </a:schemeClr>
              </a:gs>
              <a:gs pos="100000">
                <a:schemeClr val="bg1">
                  <a:shade val="100000"/>
                  <a:satMod val="115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0A0813C-9540-3C47-AFD4-6CDB2EEF6C25}"/>
              </a:ext>
            </a:extLst>
          </p:cNvPr>
          <p:cNvCxnSpPr>
            <a:cxnSpLocks/>
          </p:cNvCxnSpPr>
          <p:nvPr userDrawn="1"/>
        </p:nvCxnSpPr>
        <p:spPr>
          <a:xfrm flipV="1">
            <a:off x="2071688" y="34724"/>
            <a:ext cx="0" cy="56369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11009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FF5F37-15D9-0346-B7E7-83F1BB8F03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14CB6E-AC9E-1340-A38E-4D5B258F66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309C4-233B-3746-A84A-C09B6B5FE99B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401F445-0EB5-744A-B50E-498FEFDE9D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42" y="-1"/>
            <a:ext cx="8305807" cy="666681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0F3FED4-D84D-934B-B3EF-981EAEEE6036}"/>
              </a:ext>
            </a:extLst>
          </p:cNvPr>
          <p:cNvCxnSpPr>
            <a:cxnSpLocks/>
          </p:cNvCxnSpPr>
          <p:nvPr userDrawn="1"/>
        </p:nvCxnSpPr>
        <p:spPr>
          <a:xfrm>
            <a:off x="0" y="666680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158A8877-3B9F-9940-9672-F271BBB98A7E}"/>
              </a:ext>
            </a:extLst>
          </p:cNvPr>
          <p:cNvSpPr/>
          <p:nvPr userDrawn="1"/>
        </p:nvSpPr>
        <p:spPr>
          <a:xfrm>
            <a:off x="1" y="621436"/>
            <a:ext cx="12192000" cy="105228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90000">
                <a:schemeClr val="bg1">
                  <a:alpha val="10000"/>
                </a:schemeClr>
              </a:gs>
              <a:gs pos="100000">
                <a:schemeClr val="bg1">
                  <a:shade val="100000"/>
                  <a:satMod val="115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F8A2CD7-F4DD-4245-A4DE-48F473844BC8}"/>
              </a:ext>
            </a:extLst>
          </p:cNvPr>
          <p:cNvCxnSpPr>
            <a:cxnSpLocks/>
          </p:cNvCxnSpPr>
          <p:nvPr userDrawn="1"/>
        </p:nvCxnSpPr>
        <p:spPr>
          <a:xfrm flipV="1">
            <a:off x="2071688" y="34724"/>
            <a:ext cx="0" cy="56369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0653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29A266B-8E94-3146-9C4F-081FFC32A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9D4C2C-FBB1-194D-9B4C-DFBF20720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309C4-233B-3746-A84A-C09B6B5FE9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175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51697-2636-AF46-8375-DAD8FFBA1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3BAEED-E60B-EF42-A37F-83755BE023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E61BB3-E9BE-DA4E-A290-EC180C7269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849E11-AE7E-604C-8CFC-31A927E653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F65DA-08F6-FF45-8269-9253484D5451}" type="datetimeFigureOut">
              <a:rPr lang="en-US" smtClean="0"/>
              <a:t>12/28/21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F64366-CB94-9A44-8BF7-3D1A5EDE5E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6A41D6-CF8F-B444-93EE-8F51242D6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309C4-233B-3746-A84A-C09B6B5FE9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3231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9B3AC0-DBCE-3449-A6BF-992199D525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8010FA7-1E1F-1D4A-BF50-03FB986DC3C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19B1A6-C9BA-724C-B497-525FEB8D74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DC9B50-68CC-9548-B547-7A34E1B7F6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F65DA-08F6-FF45-8269-9253484D5451}" type="datetimeFigureOut">
              <a:rPr lang="en-US" smtClean="0"/>
              <a:t>12/28/21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129D14-8CC0-3547-BEFC-1E0CC6D1EC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749B3C-528E-1948-A43F-4219328093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309C4-233B-3746-A84A-C09B6B5FE9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0141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9550255-8CC1-9D4F-A92F-A49B75516B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9B87D3-BE49-0049-9C66-797364E803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43538" y="1862137"/>
            <a:ext cx="5910262" cy="8032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FFA15D-3822-A448-A896-1B01BE34E5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43538" y="298846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6F65DA-08F6-FF45-8269-9253484D5451}" type="datetimeFigureOut">
              <a:rPr lang="en-US" smtClean="0"/>
              <a:t>12/28/21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93195E-B07E-9D4F-86E5-0BF494997E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9550" y="635634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460656-AD86-0B47-BFA2-3EB67C036A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39250" y="63563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F309C4-233B-3746-A84A-C09B6B5FE9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938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i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DC8F193-4158-2446-929D-45E38873F9B4}"/>
              </a:ext>
            </a:extLst>
          </p:cNvPr>
          <p:cNvCxnSpPr/>
          <p:nvPr/>
        </p:nvCxnSpPr>
        <p:spPr>
          <a:xfrm>
            <a:off x="12552219" y="356260"/>
            <a:ext cx="771896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106CBFE-DB8C-534D-91BA-C2832A06B83F}"/>
              </a:ext>
            </a:extLst>
          </p:cNvPr>
          <p:cNvCxnSpPr>
            <a:cxnSpLocks/>
          </p:cNvCxnSpPr>
          <p:nvPr/>
        </p:nvCxnSpPr>
        <p:spPr>
          <a:xfrm rot="5400000">
            <a:off x="12047518" y="908463"/>
            <a:ext cx="771896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018421D-EDBD-2F4A-BA30-74078B9944EE}"/>
              </a:ext>
            </a:extLst>
          </p:cNvPr>
          <p:cNvCxnSpPr>
            <a:cxnSpLocks/>
          </p:cNvCxnSpPr>
          <p:nvPr/>
        </p:nvCxnSpPr>
        <p:spPr>
          <a:xfrm rot="2700000">
            <a:off x="12474805" y="795421"/>
            <a:ext cx="771895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0C32514-1EF7-074C-845B-4683F84ACC31}"/>
              </a:ext>
            </a:extLst>
          </p:cNvPr>
          <p:cNvCxnSpPr>
            <a:cxnSpLocks/>
          </p:cNvCxnSpPr>
          <p:nvPr/>
        </p:nvCxnSpPr>
        <p:spPr>
          <a:xfrm>
            <a:off x="12534385" y="3672574"/>
            <a:ext cx="59927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80CE97C-F121-5446-BD66-E788B9866A26}"/>
              </a:ext>
            </a:extLst>
          </p:cNvPr>
          <p:cNvCxnSpPr>
            <a:cxnSpLocks/>
          </p:cNvCxnSpPr>
          <p:nvPr/>
        </p:nvCxnSpPr>
        <p:spPr>
          <a:xfrm>
            <a:off x="12534385" y="4347489"/>
            <a:ext cx="59927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C9DE562-FEE7-F34C-8869-FF0CD263B615}"/>
              </a:ext>
            </a:extLst>
          </p:cNvPr>
          <p:cNvCxnSpPr>
            <a:cxnSpLocks/>
          </p:cNvCxnSpPr>
          <p:nvPr/>
        </p:nvCxnSpPr>
        <p:spPr>
          <a:xfrm>
            <a:off x="12641263" y="3284738"/>
            <a:ext cx="0" cy="387836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F7BCA76-9811-A742-995B-BBEFD56BA2C6}"/>
              </a:ext>
            </a:extLst>
          </p:cNvPr>
          <p:cNvCxnSpPr>
            <a:cxnSpLocks/>
          </p:cNvCxnSpPr>
          <p:nvPr/>
        </p:nvCxnSpPr>
        <p:spPr>
          <a:xfrm>
            <a:off x="12641263" y="3665726"/>
            <a:ext cx="0" cy="681763"/>
          </a:xfrm>
          <a:prstGeom prst="straightConnector1">
            <a:avLst/>
          </a:prstGeom>
          <a:ln>
            <a:solidFill>
              <a:srgbClr val="FF000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B8B091A-1D7D-D34A-B410-9AE15E337713}"/>
              </a:ext>
            </a:extLst>
          </p:cNvPr>
          <p:cNvCxnSpPr>
            <a:cxnSpLocks/>
          </p:cNvCxnSpPr>
          <p:nvPr/>
        </p:nvCxnSpPr>
        <p:spPr>
          <a:xfrm flipV="1">
            <a:off x="12641263" y="4347490"/>
            <a:ext cx="0" cy="428696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6A60838-A236-634B-BDFF-8560EA769089}"/>
              </a:ext>
            </a:extLst>
          </p:cNvPr>
          <p:cNvCxnSpPr>
            <a:cxnSpLocks/>
          </p:cNvCxnSpPr>
          <p:nvPr/>
        </p:nvCxnSpPr>
        <p:spPr>
          <a:xfrm>
            <a:off x="13141495" y="5044349"/>
            <a:ext cx="0" cy="59324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424108C-927D-8442-AC83-8099BAF2D569}"/>
              </a:ext>
            </a:extLst>
          </p:cNvPr>
          <p:cNvCxnSpPr>
            <a:cxnSpLocks/>
          </p:cNvCxnSpPr>
          <p:nvPr/>
        </p:nvCxnSpPr>
        <p:spPr>
          <a:xfrm>
            <a:off x="12641263" y="5044349"/>
            <a:ext cx="0" cy="59324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9D593C0-0229-6949-B8C3-444A1FCC86D0}"/>
              </a:ext>
            </a:extLst>
          </p:cNvPr>
          <p:cNvCxnSpPr>
            <a:cxnSpLocks/>
          </p:cNvCxnSpPr>
          <p:nvPr/>
        </p:nvCxnSpPr>
        <p:spPr>
          <a:xfrm flipH="1">
            <a:off x="12641262" y="5192790"/>
            <a:ext cx="494287" cy="0"/>
          </a:xfrm>
          <a:prstGeom prst="straightConnector1">
            <a:avLst/>
          </a:prstGeom>
          <a:ln>
            <a:solidFill>
              <a:srgbClr val="FF000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D4B1AE3-AD21-7846-A2EC-0891155FC01C}"/>
              </a:ext>
            </a:extLst>
          </p:cNvPr>
          <p:cNvCxnSpPr>
            <a:cxnSpLocks/>
          </p:cNvCxnSpPr>
          <p:nvPr/>
        </p:nvCxnSpPr>
        <p:spPr>
          <a:xfrm flipH="1">
            <a:off x="13147442" y="5202283"/>
            <a:ext cx="378725" cy="0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B066FC6-07DA-504D-BF3A-509896EE83BB}"/>
              </a:ext>
            </a:extLst>
          </p:cNvPr>
          <p:cNvCxnSpPr>
            <a:cxnSpLocks/>
          </p:cNvCxnSpPr>
          <p:nvPr/>
        </p:nvCxnSpPr>
        <p:spPr>
          <a:xfrm>
            <a:off x="12282605" y="5187892"/>
            <a:ext cx="353280" cy="0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558DAE83-0CCF-C44A-8CDD-5FFF6D78D38A}"/>
              </a:ext>
            </a:extLst>
          </p:cNvPr>
          <p:cNvSpPr txBox="1"/>
          <p:nvPr/>
        </p:nvSpPr>
        <p:spPr>
          <a:xfrm>
            <a:off x="12447804" y="1370480"/>
            <a:ext cx="88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Text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26AE13FD-D381-764F-BBC4-A3E960E8C285}"/>
              </a:ext>
            </a:extLst>
          </p:cNvPr>
          <p:cNvSpPr/>
          <p:nvPr/>
        </p:nvSpPr>
        <p:spPr>
          <a:xfrm>
            <a:off x="12408567" y="1813366"/>
            <a:ext cx="1117600" cy="1117600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2D79A77-5365-8842-880D-448FB0100128}"/>
              </a:ext>
            </a:extLst>
          </p:cNvPr>
          <p:cNvSpPr txBox="1"/>
          <p:nvPr/>
        </p:nvSpPr>
        <p:spPr>
          <a:xfrm>
            <a:off x="4910718" y="3028773"/>
            <a:ext cx="1762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RC Car 2.0</a:t>
            </a:r>
          </a:p>
        </p:txBody>
      </p:sp>
    </p:spTree>
    <p:extLst>
      <p:ext uri="{BB962C8B-B14F-4D97-AF65-F5344CB8AC3E}">
        <p14:creationId xmlns:p14="http://schemas.microsoft.com/office/powerpoint/2010/main" val="13939987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DC8F193-4158-2446-929D-45E38873F9B4}"/>
              </a:ext>
            </a:extLst>
          </p:cNvPr>
          <p:cNvCxnSpPr/>
          <p:nvPr/>
        </p:nvCxnSpPr>
        <p:spPr>
          <a:xfrm>
            <a:off x="12552219" y="356260"/>
            <a:ext cx="771896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106CBFE-DB8C-534D-91BA-C2832A06B83F}"/>
              </a:ext>
            </a:extLst>
          </p:cNvPr>
          <p:cNvCxnSpPr>
            <a:cxnSpLocks/>
          </p:cNvCxnSpPr>
          <p:nvPr/>
        </p:nvCxnSpPr>
        <p:spPr>
          <a:xfrm rot="5400000">
            <a:off x="12047518" y="908463"/>
            <a:ext cx="771896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018421D-EDBD-2F4A-BA30-74078B9944EE}"/>
              </a:ext>
            </a:extLst>
          </p:cNvPr>
          <p:cNvCxnSpPr>
            <a:cxnSpLocks/>
          </p:cNvCxnSpPr>
          <p:nvPr/>
        </p:nvCxnSpPr>
        <p:spPr>
          <a:xfrm rot="2700000">
            <a:off x="12474805" y="795421"/>
            <a:ext cx="771895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0C32514-1EF7-074C-845B-4683F84ACC31}"/>
              </a:ext>
            </a:extLst>
          </p:cNvPr>
          <p:cNvCxnSpPr>
            <a:cxnSpLocks/>
          </p:cNvCxnSpPr>
          <p:nvPr/>
        </p:nvCxnSpPr>
        <p:spPr>
          <a:xfrm>
            <a:off x="12534385" y="3672574"/>
            <a:ext cx="59927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80CE97C-F121-5446-BD66-E788B9866A26}"/>
              </a:ext>
            </a:extLst>
          </p:cNvPr>
          <p:cNvCxnSpPr>
            <a:cxnSpLocks/>
          </p:cNvCxnSpPr>
          <p:nvPr/>
        </p:nvCxnSpPr>
        <p:spPr>
          <a:xfrm>
            <a:off x="12534385" y="4347489"/>
            <a:ext cx="59927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C9DE562-FEE7-F34C-8869-FF0CD263B615}"/>
              </a:ext>
            </a:extLst>
          </p:cNvPr>
          <p:cNvCxnSpPr>
            <a:cxnSpLocks/>
          </p:cNvCxnSpPr>
          <p:nvPr/>
        </p:nvCxnSpPr>
        <p:spPr>
          <a:xfrm>
            <a:off x="12641263" y="3284738"/>
            <a:ext cx="0" cy="387836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F7BCA76-9811-A742-995B-BBEFD56BA2C6}"/>
              </a:ext>
            </a:extLst>
          </p:cNvPr>
          <p:cNvCxnSpPr>
            <a:cxnSpLocks/>
          </p:cNvCxnSpPr>
          <p:nvPr/>
        </p:nvCxnSpPr>
        <p:spPr>
          <a:xfrm>
            <a:off x="12641263" y="3665726"/>
            <a:ext cx="0" cy="681763"/>
          </a:xfrm>
          <a:prstGeom prst="straightConnector1">
            <a:avLst/>
          </a:prstGeom>
          <a:ln>
            <a:solidFill>
              <a:srgbClr val="FF000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B8B091A-1D7D-D34A-B410-9AE15E337713}"/>
              </a:ext>
            </a:extLst>
          </p:cNvPr>
          <p:cNvCxnSpPr>
            <a:cxnSpLocks/>
          </p:cNvCxnSpPr>
          <p:nvPr/>
        </p:nvCxnSpPr>
        <p:spPr>
          <a:xfrm flipV="1">
            <a:off x="12641263" y="4347490"/>
            <a:ext cx="0" cy="428696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6A60838-A236-634B-BDFF-8560EA769089}"/>
              </a:ext>
            </a:extLst>
          </p:cNvPr>
          <p:cNvCxnSpPr>
            <a:cxnSpLocks/>
          </p:cNvCxnSpPr>
          <p:nvPr/>
        </p:nvCxnSpPr>
        <p:spPr>
          <a:xfrm>
            <a:off x="13141495" y="5044349"/>
            <a:ext cx="0" cy="59324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424108C-927D-8442-AC83-8099BAF2D569}"/>
              </a:ext>
            </a:extLst>
          </p:cNvPr>
          <p:cNvCxnSpPr>
            <a:cxnSpLocks/>
          </p:cNvCxnSpPr>
          <p:nvPr/>
        </p:nvCxnSpPr>
        <p:spPr>
          <a:xfrm>
            <a:off x="12641263" y="5044349"/>
            <a:ext cx="0" cy="59324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9D593C0-0229-6949-B8C3-444A1FCC86D0}"/>
              </a:ext>
            </a:extLst>
          </p:cNvPr>
          <p:cNvCxnSpPr>
            <a:cxnSpLocks/>
          </p:cNvCxnSpPr>
          <p:nvPr/>
        </p:nvCxnSpPr>
        <p:spPr>
          <a:xfrm flipH="1">
            <a:off x="12641262" y="5192790"/>
            <a:ext cx="494287" cy="0"/>
          </a:xfrm>
          <a:prstGeom prst="straightConnector1">
            <a:avLst/>
          </a:prstGeom>
          <a:ln>
            <a:solidFill>
              <a:srgbClr val="FF000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D4B1AE3-AD21-7846-A2EC-0891155FC01C}"/>
              </a:ext>
            </a:extLst>
          </p:cNvPr>
          <p:cNvCxnSpPr>
            <a:cxnSpLocks/>
          </p:cNvCxnSpPr>
          <p:nvPr/>
        </p:nvCxnSpPr>
        <p:spPr>
          <a:xfrm flipH="1">
            <a:off x="13147442" y="5202283"/>
            <a:ext cx="378725" cy="0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B066FC6-07DA-504D-BF3A-509896EE83BB}"/>
              </a:ext>
            </a:extLst>
          </p:cNvPr>
          <p:cNvCxnSpPr>
            <a:cxnSpLocks/>
          </p:cNvCxnSpPr>
          <p:nvPr/>
        </p:nvCxnSpPr>
        <p:spPr>
          <a:xfrm>
            <a:off x="12282605" y="5187892"/>
            <a:ext cx="353280" cy="0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558DAE83-0CCF-C44A-8CDD-5FFF6D78D38A}"/>
              </a:ext>
            </a:extLst>
          </p:cNvPr>
          <p:cNvSpPr txBox="1"/>
          <p:nvPr/>
        </p:nvSpPr>
        <p:spPr>
          <a:xfrm>
            <a:off x="12447804" y="1370480"/>
            <a:ext cx="88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Text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26AE13FD-D381-764F-BBC4-A3E960E8C285}"/>
              </a:ext>
            </a:extLst>
          </p:cNvPr>
          <p:cNvSpPr/>
          <p:nvPr/>
        </p:nvSpPr>
        <p:spPr>
          <a:xfrm>
            <a:off x="12408567" y="1813366"/>
            <a:ext cx="1117600" cy="1117600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2A034D-3FF1-7948-A5FB-D1682607DB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RC CAR 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7DA5A16-7554-D54D-90B6-A8DDFE93A012}"/>
              </a:ext>
            </a:extLst>
          </p:cNvPr>
          <p:cNvSpPr txBox="1"/>
          <p:nvPr/>
        </p:nvSpPr>
        <p:spPr>
          <a:xfrm>
            <a:off x="446304" y="1185814"/>
            <a:ext cx="889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GP0</a:t>
            </a:r>
          </a:p>
          <a:p>
            <a:r>
              <a:rPr lang="en-US" dirty="0"/>
              <a:t>GP1</a:t>
            </a:r>
          </a:p>
          <a:p>
            <a:r>
              <a:rPr lang="en-US" dirty="0"/>
              <a:t>GP2</a:t>
            </a:r>
          </a:p>
          <a:p>
            <a:r>
              <a:rPr lang="en-US" dirty="0"/>
              <a:t>GP3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42DD19-8F98-324A-ABA0-02BF0CB7A9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7482" y="795421"/>
            <a:ext cx="8762169" cy="5686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6588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DC8F193-4158-2446-929D-45E38873F9B4}"/>
              </a:ext>
            </a:extLst>
          </p:cNvPr>
          <p:cNvCxnSpPr/>
          <p:nvPr/>
        </p:nvCxnSpPr>
        <p:spPr>
          <a:xfrm>
            <a:off x="12552219" y="356260"/>
            <a:ext cx="771896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106CBFE-DB8C-534D-91BA-C2832A06B83F}"/>
              </a:ext>
            </a:extLst>
          </p:cNvPr>
          <p:cNvCxnSpPr>
            <a:cxnSpLocks/>
          </p:cNvCxnSpPr>
          <p:nvPr/>
        </p:nvCxnSpPr>
        <p:spPr>
          <a:xfrm rot="5400000">
            <a:off x="12047518" y="908463"/>
            <a:ext cx="771896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018421D-EDBD-2F4A-BA30-74078B9944EE}"/>
              </a:ext>
            </a:extLst>
          </p:cNvPr>
          <p:cNvCxnSpPr>
            <a:cxnSpLocks/>
          </p:cNvCxnSpPr>
          <p:nvPr/>
        </p:nvCxnSpPr>
        <p:spPr>
          <a:xfrm rot="2700000">
            <a:off x="12474805" y="795421"/>
            <a:ext cx="771895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0C32514-1EF7-074C-845B-4683F84ACC31}"/>
              </a:ext>
            </a:extLst>
          </p:cNvPr>
          <p:cNvCxnSpPr>
            <a:cxnSpLocks/>
          </p:cNvCxnSpPr>
          <p:nvPr/>
        </p:nvCxnSpPr>
        <p:spPr>
          <a:xfrm>
            <a:off x="12534385" y="3672574"/>
            <a:ext cx="59927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80CE97C-F121-5446-BD66-E788B9866A26}"/>
              </a:ext>
            </a:extLst>
          </p:cNvPr>
          <p:cNvCxnSpPr>
            <a:cxnSpLocks/>
          </p:cNvCxnSpPr>
          <p:nvPr/>
        </p:nvCxnSpPr>
        <p:spPr>
          <a:xfrm>
            <a:off x="12534385" y="4347489"/>
            <a:ext cx="59927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C9DE562-FEE7-F34C-8869-FF0CD263B615}"/>
              </a:ext>
            </a:extLst>
          </p:cNvPr>
          <p:cNvCxnSpPr>
            <a:cxnSpLocks/>
          </p:cNvCxnSpPr>
          <p:nvPr/>
        </p:nvCxnSpPr>
        <p:spPr>
          <a:xfrm>
            <a:off x="12641263" y="3284738"/>
            <a:ext cx="0" cy="387836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F7BCA76-9811-A742-995B-BBEFD56BA2C6}"/>
              </a:ext>
            </a:extLst>
          </p:cNvPr>
          <p:cNvCxnSpPr>
            <a:cxnSpLocks/>
          </p:cNvCxnSpPr>
          <p:nvPr/>
        </p:nvCxnSpPr>
        <p:spPr>
          <a:xfrm>
            <a:off x="12641263" y="3665726"/>
            <a:ext cx="0" cy="681763"/>
          </a:xfrm>
          <a:prstGeom prst="straightConnector1">
            <a:avLst/>
          </a:prstGeom>
          <a:ln>
            <a:solidFill>
              <a:srgbClr val="FF000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B8B091A-1D7D-D34A-B410-9AE15E337713}"/>
              </a:ext>
            </a:extLst>
          </p:cNvPr>
          <p:cNvCxnSpPr>
            <a:cxnSpLocks/>
          </p:cNvCxnSpPr>
          <p:nvPr/>
        </p:nvCxnSpPr>
        <p:spPr>
          <a:xfrm flipV="1">
            <a:off x="12641263" y="4347490"/>
            <a:ext cx="0" cy="428696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6A60838-A236-634B-BDFF-8560EA769089}"/>
              </a:ext>
            </a:extLst>
          </p:cNvPr>
          <p:cNvCxnSpPr>
            <a:cxnSpLocks/>
          </p:cNvCxnSpPr>
          <p:nvPr/>
        </p:nvCxnSpPr>
        <p:spPr>
          <a:xfrm>
            <a:off x="13141495" y="5044349"/>
            <a:ext cx="0" cy="59324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424108C-927D-8442-AC83-8099BAF2D569}"/>
              </a:ext>
            </a:extLst>
          </p:cNvPr>
          <p:cNvCxnSpPr>
            <a:cxnSpLocks/>
          </p:cNvCxnSpPr>
          <p:nvPr/>
        </p:nvCxnSpPr>
        <p:spPr>
          <a:xfrm>
            <a:off x="12641263" y="5044349"/>
            <a:ext cx="0" cy="59324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9D593C0-0229-6949-B8C3-444A1FCC86D0}"/>
              </a:ext>
            </a:extLst>
          </p:cNvPr>
          <p:cNvCxnSpPr>
            <a:cxnSpLocks/>
          </p:cNvCxnSpPr>
          <p:nvPr/>
        </p:nvCxnSpPr>
        <p:spPr>
          <a:xfrm flipH="1">
            <a:off x="12641262" y="5192790"/>
            <a:ext cx="494287" cy="0"/>
          </a:xfrm>
          <a:prstGeom prst="straightConnector1">
            <a:avLst/>
          </a:prstGeom>
          <a:ln>
            <a:solidFill>
              <a:srgbClr val="FF000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D4B1AE3-AD21-7846-A2EC-0891155FC01C}"/>
              </a:ext>
            </a:extLst>
          </p:cNvPr>
          <p:cNvCxnSpPr>
            <a:cxnSpLocks/>
          </p:cNvCxnSpPr>
          <p:nvPr/>
        </p:nvCxnSpPr>
        <p:spPr>
          <a:xfrm flipH="1">
            <a:off x="13147442" y="5202283"/>
            <a:ext cx="378725" cy="0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B066FC6-07DA-504D-BF3A-509896EE83BB}"/>
              </a:ext>
            </a:extLst>
          </p:cNvPr>
          <p:cNvCxnSpPr>
            <a:cxnSpLocks/>
          </p:cNvCxnSpPr>
          <p:nvPr/>
        </p:nvCxnSpPr>
        <p:spPr>
          <a:xfrm>
            <a:off x="12282605" y="5187892"/>
            <a:ext cx="353280" cy="0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558DAE83-0CCF-C44A-8CDD-5FFF6D78D38A}"/>
              </a:ext>
            </a:extLst>
          </p:cNvPr>
          <p:cNvSpPr txBox="1"/>
          <p:nvPr/>
        </p:nvSpPr>
        <p:spPr>
          <a:xfrm>
            <a:off x="12447804" y="1370480"/>
            <a:ext cx="88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Text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26AE13FD-D381-764F-BBC4-A3E960E8C285}"/>
              </a:ext>
            </a:extLst>
          </p:cNvPr>
          <p:cNvSpPr/>
          <p:nvPr/>
        </p:nvSpPr>
        <p:spPr>
          <a:xfrm>
            <a:off x="12408567" y="1813366"/>
            <a:ext cx="1117600" cy="1117600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A67B34C-E251-1848-A0F7-425D39E87A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77" t="22476" r="8190" b="16650"/>
          <a:stretch/>
        </p:blipFill>
        <p:spPr>
          <a:xfrm>
            <a:off x="597115" y="2173994"/>
            <a:ext cx="5671750" cy="3063280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D8BE7F4-1A51-B04B-B78F-B4098CA70479}"/>
              </a:ext>
            </a:extLst>
          </p:cNvPr>
          <p:cNvCxnSpPr>
            <a:cxnSpLocks/>
          </p:cNvCxnSpPr>
          <p:nvPr/>
        </p:nvCxnSpPr>
        <p:spPr>
          <a:xfrm flipH="1">
            <a:off x="5777163" y="3198302"/>
            <a:ext cx="1739735" cy="36076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9ADA8FF-3274-BE4A-87D0-25C0A80607E7}"/>
              </a:ext>
            </a:extLst>
          </p:cNvPr>
          <p:cNvCxnSpPr>
            <a:cxnSpLocks/>
          </p:cNvCxnSpPr>
          <p:nvPr/>
        </p:nvCxnSpPr>
        <p:spPr>
          <a:xfrm flipH="1">
            <a:off x="4702125" y="3000263"/>
            <a:ext cx="1739735" cy="36076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18856FA-2E4C-0941-81BE-2C2E87D15CC2}"/>
              </a:ext>
            </a:extLst>
          </p:cNvPr>
          <p:cNvCxnSpPr>
            <a:cxnSpLocks/>
          </p:cNvCxnSpPr>
          <p:nvPr/>
        </p:nvCxnSpPr>
        <p:spPr>
          <a:xfrm flipH="1" flipV="1">
            <a:off x="1723890" y="4417857"/>
            <a:ext cx="1455786" cy="77207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8BDA3AE-972A-FE48-8CC9-E4C512328901}"/>
              </a:ext>
            </a:extLst>
          </p:cNvPr>
          <p:cNvCxnSpPr>
            <a:cxnSpLocks/>
          </p:cNvCxnSpPr>
          <p:nvPr/>
        </p:nvCxnSpPr>
        <p:spPr>
          <a:xfrm flipH="1" flipV="1">
            <a:off x="2848355" y="4465195"/>
            <a:ext cx="1455786" cy="77207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BE4F2D43-D3A4-7142-BEF6-0E3DA56D7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RC CAR 2 TX Interface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6D516BC-5988-9944-8FCD-81F48F2ACBA0}"/>
              </a:ext>
            </a:extLst>
          </p:cNvPr>
          <p:cNvSpPr txBox="1"/>
          <p:nvPr/>
        </p:nvSpPr>
        <p:spPr>
          <a:xfrm>
            <a:off x="6542917" y="2535318"/>
            <a:ext cx="88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SW3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91C1115-166A-0F48-8A2B-99AEA07EAD6D}"/>
              </a:ext>
            </a:extLst>
          </p:cNvPr>
          <p:cNvSpPr txBox="1"/>
          <p:nvPr/>
        </p:nvSpPr>
        <p:spPr>
          <a:xfrm>
            <a:off x="7664313" y="2964026"/>
            <a:ext cx="88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SW2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404985D-6DB0-1C45-89F7-EE78CFC6E3EC}"/>
              </a:ext>
            </a:extLst>
          </p:cNvPr>
          <p:cNvSpPr txBox="1"/>
          <p:nvPr/>
        </p:nvSpPr>
        <p:spPr>
          <a:xfrm>
            <a:off x="4422350" y="5287206"/>
            <a:ext cx="88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SW4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41AF28C-E17B-A543-A90F-7050279C1E39}"/>
              </a:ext>
            </a:extLst>
          </p:cNvPr>
          <p:cNvSpPr txBox="1"/>
          <p:nvPr/>
        </p:nvSpPr>
        <p:spPr>
          <a:xfrm>
            <a:off x="2735176" y="5302211"/>
            <a:ext cx="88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SW5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92E0287-A516-F248-AFB0-C4113F472AD7}"/>
              </a:ext>
            </a:extLst>
          </p:cNvPr>
          <p:cNvSpPr txBox="1"/>
          <p:nvPr/>
        </p:nvSpPr>
        <p:spPr>
          <a:xfrm>
            <a:off x="2099851" y="1341343"/>
            <a:ext cx="3048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Pull switch to GND to trigger</a:t>
            </a:r>
          </a:p>
        </p:txBody>
      </p:sp>
      <p:graphicFrame>
        <p:nvGraphicFramePr>
          <p:cNvPr id="34" name="Table 2">
            <a:extLst>
              <a:ext uri="{FF2B5EF4-FFF2-40B4-BE49-F238E27FC236}">
                <a16:creationId xmlns:a16="http://schemas.microsoft.com/office/drawing/2014/main" id="{D4C5B485-E0BE-9B42-8668-109DD27955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3750240"/>
              </p:ext>
            </p:extLst>
          </p:nvPr>
        </p:nvGraphicFramePr>
        <p:xfrm>
          <a:off x="7698884" y="783575"/>
          <a:ext cx="4317323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7561">
                  <a:extLst>
                    <a:ext uri="{9D8B030D-6E8A-4147-A177-3AD203B41FA5}">
                      <a16:colId xmlns:a16="http://schemas.microsoft.com/office/drawing/2014/main" val="4043097397"/>
                    </a:ext>
                  </a:extLst>
                </a:gridCol>
                <a:gridCol w="1717589">
                  <a:extLst>
                    <a:ext uri="{9D8B030D-6E8A-4147-A177-3AD203B41FA5}">
                      <a16:colId xmlns:a16="http://schemas.microsoft.com/office/drawing/2014/main" val="2271451685"/>
                    </a:ext>
                  </a:extLst>
                </a:gridCol>
                <a:gridCol w="1322173">
                  <a:extLst>
                    <a:ext uri="{9D8B030D-6E8A-4147-A177-3AD203B41FA5}">
                      <a16:colId xmlns:a16="http://schemas.microsoft.com/office/drawing/2014/main" val="39073079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PCBA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Direction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Pico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45152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SW2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REVERSE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GP1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01406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SW3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FORWARD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GP0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77483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SW4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LEFT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GP2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48939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SW5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GP3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4594114"/>
                  </a:ext>
                </a:extLst>
              </a:tr>
            </a:tbl>
          </a:graphicData>
        </a:graphic>
      </p:graphicFrame>
      <p:pic>
        <p:nvPicPr>
          <p:cNvPr id="35" name="Picture 34">
            <a:extLst>
              <a:ext uri="{FF2B5EF4-FFF2-40B4-BE49-F238E27FC236}">
                <a16:creationId xmlns:a16="http://schemas.microsoft.com/office/drawing/2014/main" id="{7DF67E15-F421-0249-B8A9-395AB759E7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97" t="24900" r="2991" b="24901"/>
          <a:stretch/>
        </p:blipFill>
        <p:spPr>
          <a:xfrm>
            <a:off x="7078645" y="4718527"/>
            <a:ext cx="4394180" cy="1739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3121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DC8F193-4158-2446-929D-45E38873F9B4}"/>
              </a:ext>
            </a:extLst>
          </p:cNvPr>
          <p:cNvCxnSpPr/>
          <p:nvPr/>
        </p:nvCxnSpPr>
        <p:spPr>
          <a:xfrm>
            <a:off x="12552219" y="356260"/>
            <a:ext cx="771896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106CBFE-DB8C-534D-91BA-C2832A06B83F}"/>
              </a:ext>
            </a:extLst>
          </p:cNvPr>
          <p:cNvCxnSpPr>
            <a:cxnSpLocks/>
          </p:cNvCxnSpPr>
          <p:nvPr/>
        </p:nvCxnSpPr>
        <p:spPr>
          <a:xfrm rot="5400000">
            <a:off x="12047518" y="908463"/>
            <a:ext cx="771896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018421D-EDBD-2F4A-BA30-74078B9944EE}"/>
              </a:ext>
            </a:extLst>
          </p:cNvPr>
          <p:cNvCxnSpPr>
            <a:cxnSpLocks/>
          </p:cNvCxnSpPr>
          <p:nvPr/>
        </p:nvCxnSpPr>
        <p:spPr>
          <a:xfrm rot="2700000">
            <a:off x="12474805" y="795421"/>
            <a:ext cx="771895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0C32514-1EF7-074C-845B-4683F84ACC31}"/>
              </a:ext>
            </a:extLst>
          </p:cNvPr>
          <p:cNvCxnSpPr>
            <a:cxnSpLocks/>
          </p:cNvCxnSpPr>
          <p:nvPr/>
        </p:nvCxnSpPr>
        <p:spPr>
          <a:xfrm>
            <a:off x="12534385" y="3672574"/>
            <a:ext cx="59927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80CE97C-F121-5446-BD66-E788B9866A26}"/>
              </a:ext>
            </a:extLst>
          </p:cNvPr>
          <p:cNvCxnSpPr>
            <a:cxnSpLocks/>
          </p:cNvCxnSpPr>
          <p:nvPr/>
        </p:nvCxnSpPr>
        <p:spPr>
          <a:xfrm>
            <a:off x="12534385" y="4347489"/>
            <a:ext cx="59927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C9DE562-FEE7-F34C-8869-FF0CD263B615}"/>
              </a:ext>
            </a:extLst>
          </p:cNvPr>
          <p:cNvCxnSpPr>
            <a:cxnSpLocks/>
          </p:cNvCxnSpPr>
          <p:nvPr/>
        </p:nvCxnSpPr>
        <p:spPr>
          <a:xfrm>
            <a:off x="12641263" y="3284738"/>
            <a:ext cx="0" cy="387836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F7BCA76-9811-A742-995B-BBEFD56BA2C6}"/>
              </a:ext>
            </a:extLst>
          </p:cNvPr>
          <p:cNvCxnSpPr>
            <a:cxnSpLocks/>
          </p:cNvCxnSpPr>
          <p:nvPr/>
        </p:nvCxnSpPr>
        <p:spPr>
          <a:xfrm>
            <a:off x="12641263" y="3665726"/>
            <a:ext cx="0" cy="681763"/>
          </a:xfrm>
          <a:prstGeom prst="straightConnector1">
            <a:avLst/>
          </a:prstGeom>
          <a:ln>
            <a:solidFill>
              <a:srgbClr val="FF000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B8B091A-1D7D-D34A-B410-9AE15E337713}"/>
              </a:ext>
            </a:extLst>
          </p:cNvPr>
          <p:cNvCxnSpPr>
            <a:cxnSpLocks/>
          </p:cNvCxnSpPr>
          <p:nvPr/>
        </p:nvCxnSpPr>
        <p:spPr>
          <a:xfrm flipV="1">
            <a:off x="12641263" y="4347490"/>
            <a:ext cx="0" cy="428696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6A60838-A236-634B-BDFF-8560EA769089}"/>
              </a:ext>
            </a:extLst>
          </p:cNvPr>
          <p:cNvCxnSpPr>
            <a:cxnSpLocks/>
          </p:cNvCxnSpPr>
          <p:nvPr/>
        </p:nvCxnSpPr>
        <p:spPr>
          <a:xfrm>
            <a:off x="13141495" y="5044349"/>
            <a:ext cx="0" cy="59324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424108C-927D-8442-AC83-8099BAF2D569}"/>
              </a:ext>
            </a:extLst>
          </p:cNvPr>
          <p:cNvCxnSpPr>
            <a:cxnSpLocks/>
          </p:cNvCxnSpPr>
          <p:nvPr/>
        </p:nvCxnSpPr>
        <p:spPr>
          <a:xfrm>
            <a:off x="12641263" y="5044349"/>
            <a:ext cx="0" cy="59324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9D593C0-0229-6949-B8C3-444A1FCC86D0}"/>
              </a:ext>
            </a:extLst>
          </p:cNvPr>
          <p:cNvCxnSpPr>
            <a:cxnSpLocks/>
          </p:cNvCxnSpPr>
          <p:nvPr/>
        </p:nvCxnSpPr>
        <p:spPr>
          <a:xfrm flipH="1">
            <a:off x="12641262" y="5192790"/>
            <a:ext cx="494287" cy="0"/>
          </a:xfrm>
          <a:prstGeom prst="straightConnector1">
            <a:avLst/>
          </a:prstGeom>
          <a:ln>
            <a:solidFill>
              <a:srgbClr val="FF000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D4B1AE3-AD21-7846-A2EC-0891155FC01C}"/>
              </a:ext>
            </a:extLst>
          </p:cNvPr>
          <p:cNvCxnSpPr>
            <a:cxnSpLocks/>
          </p:cNvCxnSpPr>
          <p:nvPr/>
        </p:nvCxnSpPr>
        <p:spPr>
          <a:xfrm flipH="1">
            <a:off x="13147442" y="5202283"/>
            <a:ext cx="378725" cy="0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B066FC6-07DA-504D-BF3A-509896EE83BB}"/>
              </a:ext>
            </a:extLst>
          </p:cNvPr>
          <p:cNvCxnSpPr>
            <a:cxnSpLocks/>
          </p:cNvCxnSpPr>
          <p:nvPr/>
        </p:nvCxnSpPr>
        <p:spPr>
          <a:xfrm>
            <a:off x="12282605" y="5187892"/>
            <a:ext cx="353280" cy="0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558DAE83-0CCF-C44A-8CDD-5FFF6D78D38A}"/>
              </a:ext>
            </a:extLst>
          </p:cNvPr>
          <p:cNvSpPr txBox="1"/>
          <p:nvPr/>
        </p:nvSpPr>
        <p:spPr>
          <a:xfrm>
            <a:off x="12447804" y="1370480"/>
            <a:ext cx="88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Text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26AE13FD-D381-764F-BBC4-A3E960E8C285}"/>
              </a:ext>
            </a:extLst>
          </p:cNvPr>
          <p:cNvSpPr/>
          <p:nvPr/>
        </p:nvSpPr>
        <p:spPr>
          <a:xfrm>
            <a:off x="12408567" y="1813366"/>
            <a:ext cx="1117600" cy="1117600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0A15D1-5D55-2144-8621-9DF53DB2EE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RC CAR 2 POC SW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000A49F-CC2F-024F-9145-8C490EF22BD1}"/>
              </a:ext>
            </a:extLst>
          </p:cNvPr>
          <p:cNvSpPr txBox="1"/>
          <p:nvPr/>
        </p:nvSpPr>
        <p:spPr>
          <a:xfrm>
            <a:off x="343164" y="795421"/>
            <a:ext cx="11612243" cy="5909310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r>
              <a:rPr lang="en-US" dirty="0" err="1"/>
              <a:t>Initialise</a:t>
            </a:r>
            <a:r>
              <a:rPr lang="en-US" dirty="0"/>
              <a:t> </a:t>
            </a:r>
            <a:r>
              <a:rPr lang="en-US" dirty="0" err="1"/>
              <a:t>pico</a:t>
            </a:r>
            <a:r>
              <a:rPr lang="en-US" dirty="0"/>
              <a:t> pi</a:t>
            </a:r>
          </a:p>
          <a:p>
            <a:r>
              <a:rPr lang="en-US" dirty="0"/>
              <a:t>4 GPIOs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Output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Normally set High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Active set Low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Left and Right mutually excl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Front and Back mutually excl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LED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Signal 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Flash twice for starting first stage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Flash thrice for starting second stage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Test cycle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Forward pulse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Left pulse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Back pulse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Right pulse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Forward and left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Forward and right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Back and left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Back and right</a:t>
            </a:r>
          </a:p>
        </p:txBody>
      </p:sp>
    </p:spTree>
    <p:extLst>
      <p:ext uri="{BB962C8B-B14F-4D97-AF65-F5344CB8AC3E}">
        <p14:creationId xmlns:p14="http://schemas.microsoft.com/office/powerpoint/2010/main" val="13576115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DC8F193-4158-2446-929D-45E38873F9B4}"/>
              </a:ext>
            </a:extLst>
          </p:cNvPr>
          <p:cNvCxnSpPr/>
          <p:nvPr/>
        </p:nvCxnSpPr>
        <p:spPr>
          <a:xfrm>
            <a:off x="12552219" y="356260"/>
            <a:ext cx="771896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106CBFE-DB8C-534D-91BA-C2832A06B83F}"/>
              </a:ext>
            </a:extLst>
          </p:cNvPr>
          <p:cNvCxnSpPr>
            <a:cxnSpLocks/>
          </p:cNvCxnSpPr>
          <p:nvPr/>
        </p:nvCxnSpPr>
        <p:spPr>
          <a:xfrm rot="5400000">
            <a:off x="12047518" y="908463"/>
            <a:ext cx="771896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018421D-EDBD-2F4A-BA30-74078B9944EE}"/>
              </a:ext>
            </a:extLst>
          </p:cNvPr>
          <p:cNvCxnSpPr>
            <a:cxnSpLocks/>
          </p:cNvCxnSpPr>
          <p:nvPr/>
        </p:nvCxnSpPr>
        <p:spPr>
          <a:xfrm rot="2700000">
            <a:off x="12474805" y="795421"/>
            <a:ext cx="771895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0C32514-1EF7-074C-845B-4683F84ACC31}"/>
              </a:ext>
            </a:extLst>
          </p:cNvPr>
          <p:cNvCxnSpPr>
            <a:cxnSpLocks/>
          </p:cNvCxnSpPr>
          <p:nvPr/>
        </p:nvCxnSpPr>
        <p:spPr>
          <a:xfrm>
            <a:off x="12534385" y="3672574"/>
            <a:ext cx="59927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80CE97C-F121-5446-BD66-E788B9866A26}"/>
              </a:ext>
            </a:extLst>
          </p:cNvPr>
          <p:cNvCxnSpPr>
            <a:cxnSpLocks/>
          </p:cNvCxnSpPr>
          <p:nvPr/>
        </p:nvCxnSpPr>
        <p:spPr>
          <a:xfrm>
            <a:off x="12534385" y="4347489"/>
            <a:ext cx="59927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C9DE562-FEE7-F34C-8869-FF0CD263B615}"/>
              </a:ext>
            </a:extLst>
          </p:cNvPr>
          <p:cNvCxnSpPr>
            <a:cxnSpLocks/>
          </p:cNvCxnSpPr>
          <p:nvPr/>
        </p:nvCxnSpPr>
        <p:spPr>
          <a:xfrm>
            <a:off x="12641263" y="3284738"/>
            <a:ext cx="0" cy="387836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F7BCA76-9811-A742-995B-BBEFD56BA2C6}"/>
              </a:ext>
            </a:extLst>
          </p:cNvPr>
          <p:cNvCxnSpPr>
            <a:cxnSpLocks/>
          </p:cNvCxnSpPr>
          <p:nvPr/>
        </p:nvCxnSpPr>
        <p:spPr>
          <a:xfrm>
            <a:off x="12641263" y="3665726"/>
            <a:ext cx="0" cy="681763"/>
          </a:xfrm>
          <a:prstGeom prst="straightConnector1">
            <a:avLst/>
          </a:prstGeom>
          <a:ln>
            <a:solidFill>
              <a:srgbClr val="FF000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B8B091A-1D7D-D34A-B410-9AE15E337713}"/>
              </a:ext>
            </a:extLst>
          </p:cNvPr>
          <p:cNvCxnSpPr>
            <a:cxnSpLocks/>
          </p:cNvCxnSpPr>
          <p:nvPr/>
        </p:nvCxnSpPr>
        <p:spPr>
          <a:xfrm flipV="1">
            <a:off x="12641263" y="4347490"/>
            <a:ext cx="0" cy="428696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6A60838-A236-634B-BDFF-8560EA769089}"/>
              </a:ext>
            </a:extLst>
          </p:cNvPr>
          <p:cNvCxnSpPr>
            <a:cxnSpLocks/>
          </p:cNvCxnSpPr>
          <p:nvPr/>
        </p:nvCxnSpPr>
        <p:spPr>
          <a:xfrm>
            <a:off x="13141495" y="5044349"/>
            <a:ext cx="0" cy="59324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424108C-927D-8442-AC83-8099BAF2D569}"/>
              </a:ext>
            </a:extLst>
          </p:cNvPr>
          <p:cNvCxnSpPr>
            <a:cxnSpLocks/>
          </p:cNvCxnSpPr>
          <p:nvPr/>
        </p:nvCxnSpPr>
        <p:spPr>
          <a:xfrm>
            <a:off x="12641263" y="5044349"/>
            <a:ext cx="0" cy="59324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9D593C0-0229-6949-B8C3-444A1FCC86D0}"/>
              </a:ext>
            </a:extLst>
          </p:cNvPr>
          <p:cNvCxnSpPr>
            <a:cxnSpLocks/>
          </p:cNvCxnSpPr>
          <p:nvPr/>
        </p:nvCxnSpPr>
        <p:spPr>
          <a:xfrm flipH="1">
            <a:off x="12641262" y="5192790"/>
            <a:ext cx="494287" cy="0"/>
          </a:xfrm>
          <a:prstGeom prst="straightConnector1">
            <a:avLst/>
          </a:prstGeom>
          <a:ln>
            <a:solidFill>
              <a:srgbClr val="FF000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D4B1AE3-AD21-7846-A2EC-0891155FC01C}"/>
              </a:ext>
            </a:extLst>
          </p:cNvPr>
          <p:cNvCxnSpPr>
            <a:cxnSpLocks/>
          </p:cNvCxnSpPr>
          <p:nvPr/>
        </p:nvCxnSpPr>
        <p:spPr>
          <a:xfrm flipH="1">
            <a:off x="13147442" y="5202283"/>
            <a:ext cx="378725" cy="0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B066FC6-07DA-504D-BF3A-509896EE83BB}"/>
              </a:ext>
            </a:extLst>
          </p:cNvPr>
          <p:cNvCxnSpPr>
            <a:cxnSpLocks/>
          </p:cNvCxnSpPr>
          <p:nvPr/>
        </p:nvCxnSpPr>
        <p:spPr>
          <a:xfrm>
            <a:off x="12282605" y="5187892"/>
            <a:ext cx="353280" cy="0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558DAE83-0CCF-C44A-8CDD-5FFF6D78D38A}"/>
              </a:ext>
            </a:extLst>
          </p:cNvPr>
          <p:cNvSpPr txBox="1"/>
          <p:nvPr/>
        </p:nvSpPr>
        <p:spPr>
          <a:xfrm>
            <a:off x="12447804" y="1370480"/>
            <a:ext cx="88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Text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26AE13FD-D381-764F-BBC4-A3E960E8C285}"/>
              </a:ext>
            </a:extLst>
          </p:cNvPr>
          <p:cNvSpPr/>
          <p:nvPr/>
        </p:nvSpPr>
        <p:spPr>
          <a:xfrm>
            <a:off x="12408567" y="1813366"/>
            <a:ext cx="1117600" cy="1117600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2A034D-3FF1-7948-A5FB-D1682607DB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RC CAR 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7DA5A16-7554-D54D-90B6-A8DDFE93A012}"/>
              </a:ext>
            </a:extLst>
          </p:cNvPr>
          <p:cNvSpPr txBox="1"/>
          <p:nvPr/>
        </p:nvSpPr>
        <p:spPr>
          <a:xfrm>
            <a:off x="215557" y="795421"/>
            <a:ext cx="88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Text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02CC39-5E41-5947-915D-807DF776D1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257" y="3895159"/>
            <a:ext cx="9969500" cy="23749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6F800AD-67E5-5C43-B5E4-34A012CF15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557" y="1323456"/>
            <a:ext cx="9982200" cy="2413000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201FCCA-9915-F34B-A996-C27E22C8A6D0}"/>
              </a:ext>
            </a:extLst>
          </p:cNvPr>
          <p:cNvCxnSpPr>
            <a:cxnSpLocks/>
          </p:cNvCxnSpPr>
          <p:nvPr/>
        </p:nvCxnSpPr>
        <p:spPr>
          <a:xfrm flipH="1">
            <a:off x="10342605" y="2790541"/>
            <a:ext cx="821619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37022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DC8F193-4158-2446-929D-45E38873F9B4}"/>
              </a:ext>
            </a:extLst>
          </p:cNvPr>
          <p:cNvCxnSpPr/>
          <p:nvPr/>
        </p:nvCxnSpPr>
        <p:spPr>
          <a:xfrm>
            <a:off x="12552219" y="356260"/>
            <a:ext cx="771896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106CBFE-DB8C-534D-91BA-C2832A06B83F}"/>
              </a:ext>
            </a:extLst>
          </p:cNvPr>
          <p:cNvCxnSpPr>
            <a:cxnSpLocks/>
          </p:cNvCxnSpPr>
          <p:nvPr/>
        </p:nvCxnSpPr>
        <p:spPr>
          <a:xfrm rot="5400000">
            <a:off x="12047518" y="908463"/>
            <a:ext cx="771896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018421D-EDBD-2F4A-BA30-74078B9944EE}"/>
              </a:ext>
            </a:extLst>
          </p:cNvPr>
          <p:cNvCxnSpPr>
            <a:cxnSpLocks/>
          </p:cNvCxnSpPr>
          <p:nvPr/>
        </p:nvCxnSpPr>
        <p:spPr>
          <a:xfrm rot="2700000">
            <a:off x="12474805" y="795421"/>
            <a:ext cx="771895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0C32514-1EF7-074C-845B-4683F84ACC31}"/>
              </a:ext>
            </a:extLst>
          </p:cNvPr>
          <p:cNvCxnSpPr>
            <a:cxnSpLocks/>
          </p:cNvCxnSpPr>
          <p:nvPr/>
        </p:nvCxnSpPr>
        <p:spPr>
          <a:xfrm>
            <a:off x="12534385" y="3672574"/>
            <a:ext cx="59927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80CE97C-F121-5446-BD66-E788B9866A26}"/>
              </a:ext>
            </a:extLst>
          </p:cNvPr>
          <p:cNvCxnSpPr>
            <a:cxnSpLocks/>
          </p:cNvCxnSpPr>
          <p:nvPr/>
        </p:nvCxnSpPr>
        <p:spPr>
          <a:xfrm>
            <a:off x="12534385" y="4347489"/>
            <a:ext cx="59927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C9DE562-FEE7-F34C-8869-FF0CD263B615}"/>
              </a:ext>
            </a:extLst>
          </p:cNvPr>
          <p:cNvCxnSpPr>
            <a:cxnSpLocks/>
          </p:cNvCxnSpPr>
          <p:nvPr/>
        </p:nvCxnSpPr>
        <p:spPr>
          <a:xfrm>
            <a:off x="12641263" y="3284738"/>
            <a:ext cx="0" cy="387836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F7BCA76-9811-A742-995B-BBEFD56BA2C6}"/>
              </a:ext>
            </a:extLst>
          </p:cNvPr>
          <p:cNvCxnSpPr>
            <a:cxnSpLocks/>
          </p:cNvCxnSpPr>
          <p:nvPr/>
        </p:nvCxnSpPr>
        <p:spPr>
          <a:xfrm>
            <a:off x="12641263" y="3665726"/>
            <a:ext cx="0" cy="681763"/>
          </a:xfrm>
          <a:prstGeom prst="straightConnector1">
            <a:avLst/>
          </a:prstGeom>
          <a:ln>
            <a:solidFill>
              <a:srgbClr val="FF000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B8B091A-1D7D-D34A-B410-9AE15E337713}"/>
              </a:ext>
            </a:extLst>
          </p:cNvPr>
          <p:cNvCxnSpPr>
            <a:cxnSpLocks/>
          </p:cNvCxnSpPr>
          <p:nvPr/>
        </p:nvCxnSpPr>
        <p:spPr>
          <a:xfrm flipV="1">
            <a:off x="12641263" y="4347490"/>
            <a:ext cx="0" cy="428696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6A60838-A236-634B-BDFF-8560EA769089}"/>
              </a:ext>
            </a:extLst>
          </p:cNvPr>
          <p:cNvCxnSpPr>
            <a:cxnSpLocks/>
          </p:cNvCxnSpPr>
          <p:nvPr/>
        </p:nvCxnSpPr>
        <p:spPr>
          <a:xfrm>
            <a:off x="13141495" y="5044349"/>
            <a:ext cx="0" cy="59324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424108C-927D-8442-AC83-8099BAF2D569}"/>
              </a:ext>
            </a:extLst>
          </p:cNvPr>
          <p:cNvCxnSpPr>
            <a:cxnSpLocks/>
          </p:cNvCxnSpPr>
          <p:nvPr/>
        </p:nvCxnSpPr>
        <p:spPr>
          <a:xfrm>
            <a:off x="12641263" y="5044349"/>
            <a:ext cx="0" cy="59324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9D593C0-0229-6949-B8C3-444A1FCC86D0}"/>
              </a:ext>
            </a:extLst>
          </p:cNvPr>
          <p:cNvCxnSpPr>
            <a:cxnSpLocks/>
          </p:cNvCxnSpPr>
          <p:nvPr/>
        </p:nvCxnSpPr>
        <p:spPr>
          <a:xfrm flipH="1">
            <a:off x="12641262" y="5192790"/>
            <a:ext cx="494287" cy="0"/>
          </a:xfrm>
          <a:prstGeom prst="straightConnector1">
            <a:avLst/>
          </a:prstGeom>
          <a:ln>
            <a:solidFill>
              <a:srgbClr val="FF000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D4B1AE3-AD21-7846-A2EC-0891155FC01C}"/>
              </a:ext>
            </a:extLst>
          </p:cNvPr>
          <p:cNvCxnSpPr>
            <a:cxnSpLocks/>
          </p:cNvCxnSpPr>
          <p:nvPr/>
        </p:nvCxnSpPr>
        <p:spPr>
          <a:xfrm flipH="1">
            <a:off x="13147442" y="5202283"/>
            <a:ext cx="378725" cy="0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B066FC6-07DA-504D-BF3A-509896EE83BB}"/>
              </a:ext>
            </a:extLst>
          </p:cNvPr>
          <p:cNvCxnSpPr>
            <a:cxnSpLocks/>
          </p:cNvCxnSpPr>
          <p:nvPr/>
        </p:nvCxnSpPr>
        <p:spPr>
          <a:xfrm>
            <a:off x="12282605" y="5187892"/>
            <a:ext cx="353280" cy="0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558DAE83-0CCF-C44A-8CDD-5FFF6D78D38A}"/>
              </a:ext>
            </a:extLst>
          </p:cNvPr>
          <p:cNvSpPr txBox="1"/>
          <p:nvPr/>
        </p:nvSpPr>
        <p:spPr>
          <a:xfrm>
            <a:off x="12447804" y="1370480"/>
            <a:ext cx="88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Text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26AE13FD-D381-764F-BBC4-A3E960E8C285}"/>
              </a:ext>
            </a:extLst>
          </p:cNvPr>
          <p:cNvSpPr/>
          <p:nvPr/>
        </p:nvSpPr>
        <p:spPr>
          <a:xfrm>
            <a:off x="12408567" y="1813366"/>
            <a:ext cx="1117600" cy="1117600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050A2D-8094-0047-BE3E-80F4AF42F0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RC CAR 2</a:t>
            </a:r>
          </a:p>
        </p:txBody>
      </p:sp>
    </p:spTree>
    <p:extLst>
      <p:ext uri="{BB962C8B-B14F-4D97-AF65-F5344CB8AC3E}">
        <p14:creationId xmlns:p14="http://schemas.microsoft.com/office/powerpoint/2010/main" val="33510324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DC8F193-4158-2446-929D-45E38873F9B4}"/>
              </a:ext>
            </a:extLst>
          </p:cNvPr>
          <p:cNvCxnSpPr/>
          <p:nvPr/>
        </p:nvCxnSpPr>
        <p:spPr>
          <a:xfrm>
            <a:off x="12552219" y="356260"/>
            <a:ext cx="771896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106CBFE-DB8C-534D-91BA-C2832A06B83F}"/>
              </a:ext>
            </a:extLst>
          </p:cNvPr>
          <p:cNvCxnSpPr>
            <a:cxnSpLocks/>
          </p:cNvCxnSpPr>
          <p:nvPr/>
        </p:nvCxnSpPr>
        <p:spPr>
          <a:xfrm rot="5400000">
            <a:off x="12047518" y="908463"/>
            <a:ext cx="771896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018421D-EDBD-2F4A-BA30-74078B9944EE}"/>
              </a:ext>
            </a:extLst>
          </p:cNvPr>
          <p:cNvCxnSpPr>
            <a:cxnSpLocks/>
          </p:cNvCxnSpPr>
          <p:nvPr/>
        </p:nvCxnSpPr>
        <p:spPr>
          <a:xfrm rot="2700000">
            <a:off x="12474805" y="795421"/>
            <a:ext cx="771895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0C32514-1EF7-074C-845B-4683F84ACC31}"/>
              </a:ext>
            </a:extLst>
          </p:cNvPr>
          <p:cNvCxnSpPr>
            <a:cxnSpLocks/>
          </p:cNvCxnSpPr>
          <p:nvPr/>
        </p:nvCxnSpPr>
        <p:spPr>
          <a:xfrm>
            <a:off x="12534385" y="3672574"/>
            <a:ext cx="59927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80CE97C-F121-5446-BD66-E788B9866A26}"/>
              </a:ext>
            </a:extLst>
          </p:cNvPr>
          <p:cNvCxnSpPr>
            <a:cxnSpLocks/>
          </p:cNvCxnSpPr>
          <p:nvPr/>
        </p:nvCxnSpPr>
        <p:spPr>
          <a:xfrm>
            <a:off x="12534385" y="4347489"/>
            <a:ext cx="59927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C9DE562-FEE7-F34C-8869-FF0CD263B615}"/>
              </a:ext>
            </a:extLst>
          </p:cNvPr>
          <p:cNvCxnSpPr>
            <a:cxnSpLocks/>
          </p:cNvCxnSpPr>
          <p:nvPr/>
        </p:nvCxnSpPr>
        <p:spPr>
          <a:xfrm>
            <a:off x="12641263" y="3284738"/>
            <a:ext cx="0" cy="387836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F7BCA76-9811-A742-995B-BBEFD56BA2C6}"/>
              </a:ext>
            </a:extLst>
          </p:cNvPr>
          <p:cNvCxnSpPr>
            <a:cxnSpLocks/>
          </p:cNvCxnSpPr>
          <p:nvPr/>
        </p:nvCxnSpPr>
        <p:spPr>
          <a:xfrm>
            <a:off x="12641263" y="3665726"/>
            <a:ext cx="0" cy="681763"/>
          </a:xfrm>
          <a:prstGeom prst="straightConnector1">
            <a:avLst/>
          </a:prstGeom>
          <a:ln>
            <a:solidFill>
              <a:srgbClr val="FF000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B8B091A-1D7D-D34A-B410-9AE15E337713}"/>
              </a:ext>
            </a:extLst>
          </p:cNvPr>
          <p:cNvCxnSpPr>
            <a:cxnSpLocks/>
          </p:cNvCxnSpPr>
          <p:nvPr/>
        </p:nvCxnSpPr>
        <p:spPr>
          <a:xfrm flipV="1">
            <a:off x="12641263" y="4347490"/>
            <a:ext cx="0" cy="428696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6A60838-A236-634B-BDFF-8560EA769089}"/>
              </a:ext>
            </a:extLst>
          </p:cNvPr>
          <p:cNvCxnSpPr>
            <a:cxnSpLocks/>
          </p:cNvCxnSpPr>
          <p:nvPr/>
        </p:nvCxnSpPr>
        <p:spPr>
          <a:xfrm>
            <a:off x="13141495" y="5044349"/>
            <a:ext cx="0" cy="59324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424108C-927D-8442-AC83-8099BAF2D569}"/>
              </a:ext>
            </a:extLst>
          </p:cNvPr>
          <p:cNvCxnSpPr>
            <a:cxnSpLocks/>
          </p:cNvCxnSpPr>
          <p:nvPr/>
        </p:nvCxnSpPr>
        <p:spPr>
          <a:xfrm>
            <a:off x="12641263" y="5044349"/>
            <a:ext cx="0" cy="59324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9D593C0-0229-6949-B8C3-444A1FCC86D0}"/>
              </a:ext>
            </a:extLst>
          </p:cNvPr>
          <p:cNvCxnSpPr>
            <a:cxnSpLocks/>
          </p:cNvCxnSpPr>
          <p:nvPr/>
        </p:nvCxnSpPr>
        <p:spPr>
          <a:xfrm flipH="1">
            <a:off x="12641262" y="5192790"/>
            <a:ext cx="494287" cy="0"/>
          </a:xfrm>
          <a:prstGeom prst="straightConnector1">
            <a:avLst/>
          </a:prstGeom>
          <a:ln>
            <a:solidFill>
              <a:srgbClr val="FF000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D4B1AE3-AD21-7846-A2EC-0891155FC01C}"/>
              </a:ext>
            </a:extLst>
          </p:cNvPr>
          <p:cNvCxnSpPr>
            <a:cxnSpLocks/>
          </p:cNvCxnSpPr>
          <p:nvPr/>
        </p:nvCxnSpPr>
        <p:spPr>
          <a:xfrm flipH="1">
            <a:off x="13147442" y="5202283"/>
            <a:ext cx="378725" cy="0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B066FC6-07DA-504D-BF3A-509896EE83BB}"/>
              </a:ext>
            </a:extLst>
          </p:cNvPr>
          <p:cNvCxnSpPr>
            <a:cxnSpLocks/>
          </p:cNvCxnSpPr>
          <p:nvPr/>
        </p:nvCxnSpPr>
        <p:spPr>
          <a:xfrm>
            <a:off x="12282605" y="5187892"/>
            <a:ext cx="353280" cy="0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558DAE83-0CCF-C44A-8CDD-5FFF6D78D38A}"/>
              </a:ext>
            </a:extLst>
          </p:cNvPr>
          <p:cNvSpPr txBox="1"/>
          <p:nvPr/>
        </p:nvSpPr>
        <p:spPr>
          <a:xfrm>
            <a:off x="12447804" y="1370480"/>
            <a:ext cx="88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Text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26AE13FD-D381-764F-BBC4-A3E960E8C285}"/>
              </a:ext>
            </a:extLst>
          </p:cNvPr>
          <p:cNvSpPr/>
          <p:nvPr/>
        </p:nvSpPr>
        <p:spPr>
          <a:xfrm>
            <a:off x="12408567" y="1813366"/>
            <a:ext cx="1117600" cy="1117600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050A2D-8094-0047-BE3E-80F4AF42F0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RC CAR 2</a:t>
            </a:r>
          </a:p>
        </p:txBody>
      </p:sp>
    </p:spTree>
    <p:extLst>
      <p:ext uri="{BB962C8B-B14F-4D97-AF65-F5344CB8AC3E}">
        <p14:creationId xmlns:p14="http://schemas.microsoft.com/office/powerpoint/2010/main" val="24096413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DC8F193-4158-2446-929D-45E38873F9B4}"/>
              </a:ext>
            </a:extLst>
          </p:cNvPr>
          <p:cNvCxnSpPr/>
          <p:nvPr/>
        </p:nvCxnSpPr>
        <p:spPr>
          <a:xfrm>
            <a:off x="12552219" y="356260"/>
            <a:ext cx="771896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106CBFE-DB8C-534D-91BA-C2832A06B83F}"/>
              </a:ext>
            </a:extLst>
          </p:cNvPr>
          <p:cNvCxnSpPr>
            <a:cxnSpLocks/>
          </p:cNvCxnSpPr>
          <p:nvPr/>
        </p:nvCxnSpPr>
        <p:spPr>
          <a:xfrm rot="5400000">
            <a:off x="12047518" y="908463"/>
            <a:ext cx="771896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018421D-EDBD-2F4A-BA30-74078B9944EE}"/>
              </a:ext>
            </a:extLst>
          </p:cNvPr>
          <p:cNvCxnSpPr>
            <a:cxnSpLocks/>
          </p:cNvCxnSpPr>
          <p:nvPr/>
        </p:nvCxnSpPr>
        <p:spPr>
          <a:xfrm rot="2700000">
            <a:off x="12474805" y="795421"/>
            <a:ext cx="771895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0C32514-1EF7-074C-845B-4683F84ACC31}"/>
              </a:ext>
            </a:extLst>
          </p:cNvPr>
          <p:cNvCxnSpPr>
            <a:cxnSpLocks/>
          </p:cNvCxnSpPr>
          <p:nvPr/>
        </p:nvCxnSpPr>
        <p:spPr>
          <a:xfrm>
            <a:off x="12534385" y="3672574"/>
            <a:ext cx="59927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80CE97C-F121-5446-BD66-E788B9866A26}"/>
              </a:ext>
            </a:extLst>
          </p:cNvPr>
          <p:cNvCxnSpPr>
            <a:cxnSpLocks/>
          </p:cNvCxnSpPr>
          <p:nvPr/>
        </p:nvCxnSpPr>
        <p:spPr>
          <a:xfrm>
            <a:off x="12534385" y="4347489"/>
            <a:ext cx="59927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C9DE562-FEE7-F34C-8869-FF0CD263B615}"/>
              </a:ext>
            </a:extLst>
          </p:cNvPr>
          <p:cNvCxnSpPr>
            <a:cxnSpLocks/>
          </p:cNvCxnSpPr>
          <p:nvPr/>
        </p:nvCxnSpPr>
        <p:spPr>
          <a:xfrm>
            <a:off x="12641263" y="3284738"/>
            <a:ext cx="0" cy="387836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F7BCA76-9811-A742-995B-BBEFD56BA2C6}"/>
              </a:ext>
            </a:extLst>
          </p:cNvPr>
          <p:cNvCxnSpPr>
            <a:cxnSpLocks/>
          </p:cNvCxnSpPr>
          <p:nvPr/>
        </p:nvCxnSpPr>
        <p:spPr>
          <a:xfrm>
            <a:off x="12641263" y="3665726"/>
            <a:ext cx="0" cy="681763"/>
          </a:xfrm>
          <a:prstGeom prst="straightConnector1">
            <a:avLst/>
          </a:prstGeom>
          <a:ln>
            <a:solidFill>
              <a:srgbClr val="FF000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B8B091A-1D7D-D34A-B410-9AE15E337713}"/>
              </a:ext>
            </a:extLst>
          </p:cNvPr>
          <p:cNvCxnSpPr>
            <a:cxnSpLocks/>
          </p:cNvCxnSpPr>
          <p:nvPr/>
        </p:nvCxnSpPr>
        <p:spPr>
          <a:xfrm flipV="1">
            <a:off x="12641263" y="4347490"/>
            <a:ext cx="0" cy="428696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6A60838-A236-634B-BDFF-8560EA769089}"/>
              </a:ext>
            </a:extLst>
          </p:cNvPr>
          <p:cNvCxnSpPr>
            <a:cxnSpLocks/>
          </p:cNvCxnSpPr>
          <p:nvPr/>
        </p:nvCxnSpPr>
        <p:spPr>
          <a:xfrm>
            <a:off x="13141495" y="5044349"/>
            <a:ext cx="0" cy="59324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424108C-927D-8442-AC83-8099BAF2D569}"/>
              </a:ext>
            </a:extLst>
          </p:cNvPr>
          <p:cNvCxnSpPr>
            <a:cxnSpLocks/>
          </p:cNvCxnSpPr>
          <p:nvPr/>
        </p:nvCxnSpPr>
        <p:spPr>
          <a:xfrm>
            <a:off x="12641263" y="5044349"/>
            <a:ext cx="0" cy="59324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9D593C0-0229-6949-B8C3-444A1FCC86D0}"/>
              </a:ext>
            </a:extLst>
          </p:cNvPr>
          <p:cNvCxnSpPr>
            <a:cxnSpLocks/>
          </p:cNvCxnSpPr>
          <p:nvPr/>
        </p:nvCxnSpPr>
        <p:spPr>
          <a:xfrm flipH="1">
            <a:off x="12641262" y="5192790"/>
            <a:ext cx="494287" cy="0"/>
          </a:xfrm>
          <a:prstGeom prst="straightConnector1">
            <a:avLst/>
          </a:prstGeom>
          <a:ln>
            <a:solidFill>
              <a:srgbClr val="FF000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D4B1AE3-AD21-7846-A2EC-0891155FC01C}"/>
              </a:ext>
            </a:extLst>
          </p:cNvPr>
          <p:cNvCxnSpPr>
            <a:cxnSpLocks/>
          </p:cNvCxnSpPr>
          <p:nvPr/>
        </p:nvCxnSpPr>
        <p:spPr>
          <a:xfrm flipH="1">
            <a:off x="13147442" y="5202283"/>
            <a:ext cx="378725" cy="0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B066FC6-07DA-504D-BF3A-509896EE83BB}"/>
              </a:ext>
            </a:extLst>
          </p:cNvPr>
          <p:cNvCxnSpPr>
            <a:cxnSpLocks/>
          </p:cNvCxnSpPr>
          <p:nvPr/>
        </p:nvCxnSpPr>
        <p:spPr>
          <a:xfrm>
            <a:off x="12282605" y="5187892"/>
            <a:ext cx="353280" cy="0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558DAE83-0CCF-C44A-8CDD-5FFF6D78D38A}"/>
              </a:ext>
            </a:extLst>
          </p:cNvPr>
          <p:cNvSpPr txBox="1"/>
          <p:nvPr/>
        </p:nvSpPr>
        <p:spPr>
          <a:xfrm>
            <a:off x="12447804" y="1370480"/>
            <a:ext cx="88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Text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26AE13FD-D381-764F-BBC4-A3E960E8C285}"/>
              </a:ext>
            </a:extLst>
          </p:cNvPr>
          <p:cNvSpPr/>
          <p:nvPr/>
        </p:nvSpPr>
        <p:spPr>
          <a:xfrm>
            <a:off x="12408567" y="1813366"/>
            <a:ext cx="1117600" cy="1117600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9655C0C-81BA-5D48-9D69-98D868FD1401}"/>
              </a:ext>
            </a:extLst>
          </p:cNvPr>
          <p:cNvSpPr txBox="1"/>
          <p:nvPr/>
        </p:nvSpPr>
        <p:spPr>
          <a:xfrm>
            <a:off x="239328" y="698996"/>
            <a:ext cx="1762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RC Car Expand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1A83BC0-46E5-1849-BD87-115BAC29C87C}"/>
              </a:ext>
            </a:extLst>
          </p:cNvPr>
          <p:cNvSpPr txBox="1"/>
          <p:nvPr/>
        </p:nvSpPr>
        <p:spPr>
          <a:xfrm>
            <a:off x="239328" y="1105741"/>
            <a:ext cx="2034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Laptop Driven TX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DCFBBE4-0A4D-CB4C-A86B-7F17E321C760}"/>
              </a:ext>
            </a:extLst>
          </p:cNvPr>
          <p:cNvSpPr/>
          <p:nvPr/>
        </p:nvSpPr>
        <p:spPr>
          <a:xfrm>
            <a:off x="10144899" y="2349536"/>
            <a:ext cx="1198605" cy="7932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TX to Car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306DF90-D30F-0946-80EB-527C578AF718}"/>
              </a:ext>
            </a:extLst>
          </p:cNvPr>
          <p:cNvSpPr/>
          <p:nvPr/>
        </p:nvSpPr>
        <p:spPr>
          <a:xfrm>
            <a:off x="7830205" y="2349535"/>
            <a:ext cx="1198605" cy="7932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PWM to inputs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F20C0DA-3276-9A4D-99F8-B1E00AA06A05}"/>
              </a:ext>
            </a:extLst>
          </p:cNvPr>
          <p:cNvCxnSpPr>
            <a:cxnSpLocks/>
          </p:cNvCxnSpPr>
          <p:nvPr/>
        </p:nvCxnSpPr>
        <p:spPr>
          <a:xfrm>
            <a:off x="9106929" y="2746158"/>
            <a:ext cx="976185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15375FB1-B5B9-BB45-A181-D63308EBF2FE}"/>
              </a:ext>
            </a:extLst>
          </p:cNvPr>
          <p:cNvSpPr/>
          <p:nvPr/>
        </p:nvSpPr>
        <p:spPr>
          <a:xfrm>
            <a:off x="5515512" y="2349535"/>
            <a:ext cx="1198605" cy="7932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Send from Laptop to Hardware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09DCF40-C684-524A-A0FF-D775A8E8EE1D}"/>
              </a:ext>
            </a:extLst>
          </p:cNvPr>
          <p:cNvSpPr/>
          <p:nvPr/>
        </p:nvSpPr>
        <p:spPr>
          <a:xfrm>
            <a:off x="795162" y="2351617"/>
            <a:ext cx="1198605" cy="7932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Path defined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6E562B4-8BC4-9B44-8118-5E2F91DD195E}"/>
              </a:ext>
            </a:extLst>
          </p:cNvPr>
          <p:cNvSpPr/>
          <p:nvPr/>
        </p:nvSpPr>
        <p:spPr>
          <a:xfrm>
            <a:off x="3109855" y="2351617"/>
            <a:ext cx="1289569" cy="7932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Convert to car controls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7D3077F-7F92-EA40-94BD-AE2513C291B0}"/>
              </a:ext>
            </a:extLst>
          </p:cNvPr>
          <p:cNvCxnSpPr>
            <a:cxnSpLocks/>
          </p:cNvCxnSpPr>
          <p:nvPr/>
        </p:nvCxnSpPr>
        <p:spPr>
          <a:xfrm>
            <a:off x="6783859" y="2746158"/>
            <a:ext cx="976185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68B9C02-0176-B242-BFE1-C6D05DAE908D}"/>
              </a:ext>
            </a:extLst>
          </p:cNvPr>
          <p:cNvCxnSpPr>
            <a:cxnSpLocks/>
          </p:cNvCxnSpPr>
          <p:nvPr/>
        </p:nvCxnSpPr>
        <p:spPr>
          <a:xfrm>
            <a:off x="4485923" y="2749116"/>
            <a:ext cx="976185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069C656F-D554-FF4B-B372-B9A77F459F01}"/>
              </a:ext>
            </a:extLst>
          </p:cNvPr>
          <p:cNvCxnSpPr>
            <a:cxnSpLocks/>
          </p:cNvCxnSpPr>
          <p:nvPr/>
        </p:nvCxnSpPr>
        <p:spPr>
          <a:xfrm>
            <a:off x="2084242" y="2746158"/>
            <a:ext cx="976185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6F2AC841-C292-6340-B579-8FBF9F23B980}"/>
              </a:ext>
            </a:extLst>
          </p:cNvPr>
          <p:cNvCxnSpPr>
            <a:cxnSpLocks/>
          </p:cNvCxnSpPr>
          <p:nvPr/>
        </p:nvCxnSpPr>
        <p:spPr>
          <a:xfrm>
            <a:off x="1394464" y="3286626"/>
            <a:ext cx="0" cy="38594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4743B526-F75C-6347-AD05-1E3A1D96E9D8}"/>
              </a:ext>
            </a:extLst>
          </p:cNvPr>
          <p:cNvCxnSpPr>
            <a:cxnSpLocks/>
          </p:cNvCxnSpPr>
          <p:nvPr/>
        </p:nvCxnSpPr>
        <p:spPr>
          <a:xfrm>
            <a:off x="3715719" y="3236026"/>
            <a:ext cx="0" cy="38594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B62FC664-7A72-E544-A6CA-8D705B3360B8}"/>
              </a:ext>
            </a:extLst>
          </p:cNvPr>
          <p:cNvCxnSpPr>
            <a:cxnSpLocks/>
          </p:cNvCxnSpPr>
          <p:nvPr/>
        </p:nvCxnSpPr>
        <p:spPr>
          <a:xfrm>
            <a:off x="6096000" y="3236026"/>
            <a:ext cx="0" cy="38594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D5D388F-BA5F-9146-AC80-D1EB0E3E62AF}"/>
              </a:ext>
            </a:extLst>
          </p:cNvPr>
          <p:cNvCxnSpPr>
            <a:cxnSpLocks/>
          </p:cNvCxnSpPr>
          <p:nvPr/>
        </p:nvCxnSpPr>
        <p:spPr>
          <a:xfrm>
            <a:off x="8421269" y="3236026"/>
            <a:ext cx="0" cy="38594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967D3910-BC9A-0D46-9DFD-494A032775D8}"/>
              </a:ext>
            </a:extLst>
          </p:cNvPr>
          <p:cNvCxnSpPr>
            <a:cxnSpLocks/>
          </p:cNvCxnSpPr>
          <p:nvPr/>
        </p:nvCxnSpPr>
        <p:spPr>
          <a:xfrm>
            <a:off x="10744201" y="3236026"/>
            <a:ext cx="0" cy="38594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581F4C9C-3B1C-9B4D-A28E-68B18B63FD3C}"/>
              </a:ext>
            </a:extLst>
          </p:cNvPr>
          <p:cNvSpPr/>
          <p:nvPr/>
        </p:nvSpPr>
        <p:spPr>
          <a:xfrm>
            <a:off x="803164" y="3768591"/>
            <a:ext cx="1198605" cy="7932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GUI?</a:t>
            </a:r>
            <a:br>
              <a:rPr lang="en-US" dirty="0"/>
            </a:br>
            <a:r>
              <a:rPr lang="en-US" dirty="0"/>
              <a:t>CLI/Text Based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608884BC-B700-A541-8792-7A9323FEF3D4}"/>
              </a:ext>
            </a:extLst>
          </p:cNvPr>
          <p:cNvSpPr/>
          <p:nvPr/>
        </p:nvSpPr>
        <p:spPr>
          <a:xfrm>
            <a:off x="3155336" y="3783143"/>
            <a:ext cx="1198605" cy="12612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Steering % Time</a:t>
            </a:r>
            <a:br>
              <a:rPr lang="en-US" dirty="0"/>
            </a:br>
            <a:r>
              <a:rPr lang="en-US" dirty="0"/>
              <a:t>Driving % Time 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6D08A8BF-B2F9-B241-9F59-9BD0673557C5}"/>
              </a:ext>
            </a:extLst>
          </p:cNvPr>
          <p:cNvSpPr/>
          <p:nvPr/>
        </p:nvSpPr>
        <p:spPr>
          <a:xfrm>
            <a:off x="5499795" y="3621973"/>
            <a:ext cx="1268338" cy="17403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USB to TTL? TX HW on USB dongle? Rasp Pi Pico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1FE31343-BF21-4543-B1B0-095D01F622CA}"/>
              </a:ext>
            </a:extLst>
          </p:cNvPr>
          <p:cNvSpPr/>
          <p:nvPr/>
        </p:nvSpPr>
        <p:spPr>
          <a:xfrm>
            <a:off x="7898299" y="3783142"/>
            <a:ext cx="1198605" cy="7932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6E095F9-BEAF-5947-ADFD-BCB1C5848B0D}"/>
              </a:ext>
            </a:extLst>
          </p:cNvPr>
          <p:cNvSpPr/>
          <p:nvPr/>
        </p:nvSpPr>
        <p:spPr>
          <a:xfrm>
            <a:off x="10144898" y="3754482"/>
            <a:ext cx="1198605" cy="7932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1F96D4D-96D7-1642-9965-B3F94DEDE3B9}"/>
              </a:ext>
            </a:extLst>
          </p:cNvPr>
          <p:cNvSpPr txBox="1"/>
          <p:nvPr/>
        </p:nvSpPr>
        <p:spPr>
          <a:xfrm>
            <a:off x="3058830" y="1171837"/>
            <a:ext cx="14413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Avoid impossible/ dangerous commands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C0163F5-FF41-CB43-8620-1BCD86ED65D5}"/>
              </a:ext>
            </a:extLst>
          </p:cNvPr>
          <p:cNvSpPr txBox="1"/>
          <p:nvPr/>
        </p:nvSpPr>
        <p:spPr>
          <a:xfrm>
            <a:off x="5394128" y="5362367"/>
            <a:ext cx="14413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voltage reqd.</a:t>
            </a:r>
            <a:br>
              <a:rPr lang="en-US" dirty="0"/>
            </a:br>
            <a:r>
              <a:rPr lang="en-US" dirty="0"/>
              <a:t>What current source reqd.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6D5391-0C1C-5B47-8FD0-591C3EEF7B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RC CAR 2 System Overview</a:t>
            </a:r>
          </a:p>
        </p:txBody>
      </p:sp>
    </p:spTree>
    <p:extLst>
      <p:ext uri="{BB962C8B-B14F-4D97-AF65-F5344CB8AC3E}">
        <p14:creationId xmlns:p14="http://schemas.microsoft.com/office/powerpoint/2010/main" val="24972587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DC8F193-4158-2446-929D-45E38873F9B4}"/>
              </a:ext>
            </a:extLst>
          </p:cNvPr>
          <p:cNvCxnSpPr/>
          <p:nvPr/>
        </p:nvCxnSpPr>
        <p:spPr>
          <a:xfrm>
            <a:off x="12552219" y="356260"/>
            <a:ext cx="771896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106CBFE-DB8C-534D-91BA-C2832A06B83F}"/>
              </a:ext>
            </a:extLst>
          </p:cNvPr>
          <p:cNvCxnSpPr>
            <a:cxnSpLocks/>
          </p:cNvCxnSpPr>
          <p:nvPr/>
        </p:nvCxnSpPr>
        <p:spPr>
          <a:xfrm rot="5400000">
            <a:off x="12047518" y="908463"/>
            <a:ext cx="771896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018421D-EDBD-2F4A-BA30-74078B9944EE}"/>
              </a:ext>
            </a:extLst>
          </p:cNvPr>
          <p:cNvCxnSpPr>
            <a:cxnSpLocks/>
          </p:cNvCxnSpPr>
          <p:nvPr/>
        </p:nvCxnSpPr>
        <p:spPr>
          <a:xfrm rot="2700000">
            <a:off x="12474805" y="795421"/>
            <a:ext cx="771895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0C32514-1EF7-074C-845B-4683F84ACC31}"/>
              </a:ext>
            </a:extLst>
          </p:cNvPr>
          <p:cNvCxnSpPr>
            <a:cxnSpLocks/>
          </p:cNvCxnSpPr>
          <p:nvPr/>
        </p:nvCxnSpPr>
        <p:spPr>
          <a:xfrm>
            <a:off x="12534385" y="3672574"/>
            <a:ext cx="59927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80CE97C-F121-5446-BD66-E788B9866A26}"/>
              </a:ext>
            </a:extLst>
          </p:cNvPr>
          <p:cNvCxnSpPr>
            <a:cxnSpLocks/>
          </p:cNvCxnSpPr>
          <p:nvPr/>
        </p:nvCxnSpPr>
        <p:spPr>
          <a:xfrm>
            <a:off x="12534385" y="4347489"/>
            <a:ext cx="59927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C9DE562-FEE7-F34C-8869-FF0CD263B615}"/>
              </a:ext>
            </a:extLst>
          </p:cNvPr>
          <p:cNvCxnSpPr>
            <a:cxnSpLocks/>
          </p:cNvCxnSpPr>
          <p:nvPr/>
        </p:nvCxnSpPr>
        <p:spPr>
          <a:xfrm>
            <a:off x="12641263" y="3284738"/>
            <a:ext cx="0" cy="387836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F7BCA76-9811-A742-995B-BBEFD56BA2C6}"/>
              </a:ext>
            </a:extLst>
          </p:cNvPr>
          <p:cNvCxnSpPr>
            <a:cxnSpLocks/>
          </p:cNvCxnSpPr>
          <p:nvPr/>
        </p:nvCxnSpPr>
        <p:spPr>
          <a:xfrm>
            <a:off x="12641263" y="3665726"/>
            <a:ext cx="0" cy="681763"/>
          </a:xfrm>
          <a:prstGeom prst="straightConnector1">
            <a:avLst/>
          </a:prstGeom>
          <a:ln>
            <a:solidFill>
              <a:srgbClr val="FF000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B8B091A-1D7D-D34A-B410-9AE15E337713}"/>
              </a:ext>
            </a:extLst>
          </p:cNvPr>
          <p:cNvCxnSpPr>
            <a:cxnSpLocks/>
          </p:cNvCxnSpPr>
          <p:nvPr/>
        </p:nvCxnSpPr>
        <p:spPr>
          <a:xfrm flipV="1">
            <a:off x="12641263" y="4347490"/>
            <a:ext cx="0" cy="428696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6A60838-A236-634B-BDFF-8560EA769089}"/>
              </a:ext>
            </a:extLst>
          </p:cNvPr>
          <p:cNvCxnSpPr>
            <a:cxnSpLocks/>
          </p:cNvCxnSpPr>
          <p:nvPr/>
        </p:nvCxnSpPr>
        <p:spPr>
          <a:xfrm>
            <a:off x="13141495" y="5044349"/>
            <a:ext cx="0" cy="59324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424108C-927D-8442-AC83-8099BAF2D569}"/>
              </a:ext>
            </a:extLst>
          </p:cNvPr>
          <p:cNvCxnSpPr>
            <a:cxnSpLocks/>
          </p:cNvCxnSpPr>
          <p:nvPr/>
        </p:nvCxnSpPr>
        <p:spPr>
          <a:xfrm>
            <a:off x="12641263" y="5044349"/>
            <a:ext cx="0" cy="59324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9D593C0-0229-6949-B8C3-444A1FCC86D0}"/>
              </a:ext>
            </a:extLst>
          </p:cNvPr>
          <p:cNvCxnSpPr>
            <a:cxnSpLocks/>
          </p:cNvCxnSpPr>
          <p:nvPr/>
        </p:nvCxnSpPr>
        <p:spPr>
          <a:xfrm flipH="1">
            <a:off x="12641262" y="5192790"/>
            <a:ext cx="494287" cy="0"/>
          </a:xfrm>
          <a:prstGeom prst="straightConnector1">
            <a:avLst/>
          </a:prstGeom>
          <a:ln>
            <a:solidFill>
              <a:srgbClr val="FF000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D4B1AE3-AD21-7846-A2EC-0891155FC01C}"/>
              </a:ext>
            </a:extLst>
          </p:cNvPr>
          <p:cNvCxnSpPr>
            <a:cxnSpLocks/>
          </p:cNvCxnSpPr>
          <p:nvPr/>
        </p:nvCxnSpPr>
        <p:spPr>
          <a:xfrm flipH="1">
            <a:off x="13147442" y="5202283"/>
            <a:ext cx="378725" cy="0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B066FC6-07DA-504D-BF3A-509896EE83BB}"/>
              </a:ext>
            </a:extLst>
          </p:cNvPr>
          <p:cNvCxnSpPr>
            <a:cxnSpLocks/>
          </p:cNvCxnSpPr>
          <p:nvPr/>
        </p:nvCxnSpPr>
        <p:spPr>
          <a:xfrm>
            <a:off x="12282605" y="5187892"/>
            <a:ext cx="353280" cy="0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558DAE83-0CCF-C44A-8CDD-5FFF6D78D38A}"/>
              </a:ext>
            </a:extLst>
          </p:cNvPr>
          <p:cNvSpPr txBox="1"/>
          <p:nvPr/>
        </p:nvSpPr>
        <p:spPr>
          <a:xfrm>
            <a:off x="12447804" y="1370480"/>
            <a:ext cx="88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Text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26AE13FD-D381-764F-BBC4-A3E960E8C285}"/>
              </a:ext>
            </a:extLst>
          </p:cNvPr>
          <p:cNvSpPr/>
          <p:nvPr/>
        </p:nvSpPr>
        <p:spPr>
          <a:xfrm>
            <a:off x="12408567" y="1813366"/>
            <a:ext cx="1117600" cy="1117600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BC83DD6-F90E-3840-BD00-48D869C2CCB7}"/>
              </a:ext>
            </a:extLst>
          </p:cNvPr>
          <p:cNvSpPr/>
          <p:nvPr/>
        </p:nvSpPr>
        <p:spPr>
          <a:xfrm>
            <a:off x="1584866" y="2105904"/>
            <a:ext cx="7129844" cy="27126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F49116B-9414-874F-8129-1A375A099399}"/>
              </a:ext>
            </a:extLst>
          </p:cNvPr>
          <p:cNvSpPr/>
          <p:nvPr/>
        </p:nvSpPr>
        <p:spPr>
          <a:xfrm>
            <a:off x="7354530" y="2414492"/>
            <a:ext cx="1112108" cy="2075935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Antennae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FB6A6E5-AA0E-D14B-8A84-2B7E637CB4B2}"/>
              </a:ext>
            </a:extLst>
          </p:cNvPr>
          <p:cNvSpPr/>
          <p:nvPr/>
        </p:nvSpPr>
        <p:spPr>
          <a:xfrm>
            <a:off x="5917094" y="2414491"/>
            <a:ext cx="1282361" cy="2075935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Transceiver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3EBE718-E89A-714B-8889-654AF6DF9005}"/>
              </a:ext>
            </a:extLst>
          </p:cNvPr>
          <p:cNvSpPr/>
          <p:nvPr/>
        </p:nvSpPr>
        <p:spPr>
          <a:xfrm>
            <a:off x="3050150" y="3587619"/>
            <a:ext cx="2346155" cy="1028849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Power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BBA9DFC-0773-2D4B-9C34-A9AEFDBF3AC3}"/>
              </a:ext>
            </a:extLst>
          </p:cNvPr>
          <p:cNvSpPr/>
          <p:nvPr/>
        </p:nvSpPr>
        <p:spPr>
          <a:xfrm>
            <a:off x="3050150" y="2326185"/>
            <a:ext cx="2346155" cy="1028849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Button Logic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A2786EA-D16B-7D4E-909D-7075A0241976}"/>
              </a:ext>
            </a:extLst>
          </p:cNvPr>
          <p:cNvSpPr/>
          <p:nvPr/>
        </p:nvSpPr>
        <p:spPr>
          <a:xfrm>
            <a:off x="1692890" y="2424240"/>
            <a:ext cx="1112108" cy="2075935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USB interface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119EF89-CB83-3D4F-BEC3-72E6E78D5DD7}"/>
              </a:ext>
            </a:extLst>
          </p:cNvPr>
          <p:cNvSpPr/>
          <p:nvPr/>
        </p:nvSpPr>
        <p:spPr>
          <a:xfrm>
            <a:off x="1617694" y="2201819"/>
            <a:ext cx="3933685" cy="2536075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790CA4E-FB3C-1C43-8B68-0B81C41D8113}"/>
              </a:ext>
            </a:extLst>
          </p:cNvPr>
          <p:cNvSpPr txBox="1"/>
          <p:nvPr/>
        </p:nvSpPr>
        <p:spPr>
          <a:xfrm>
            <a:off x="1584866" y="1721277"/>
            <a:ext cx="88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Pi Pico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2DDDB0C-FC8C-1B42-B9E7-3141D5D2856E}"/>
              </a:ext>
            </a:extLst>
          </p:cNvPr>
          <p:cNvSpPr/>
          <p:nvPr/>
        </p:nvSpPr>
        <p:spPr>
          <a:xfrm>
            <a:off x="5641458" y="2184420"/>
            <a:ext cx="2991388" cy="2536075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D8F850E-C1E1-5146-B173-034F701EF669}"/>
              </a:ext>
            </a:extLst>
          </p:cNvPr>
          <p:cNvSpPr txBox="1"/>
          <p:nvPr/>
        </p:nvSpPr>
        <p:spPr>
          <a:xfrm>
            <a:off x="4399346" y="1724268"/>
            <a:ext cx="2146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Repurposed TX parts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A74240A-0DCB-DF47-AAEB-C088136AC8BB}"/>
              </a:ext>
            </a:extLst>
          </p:cNvPr>
          <p:cNvSpPr txBox="1"/>
          <p:nvPr/>
        </p:nvSpPr>
        <p:spPr>
          <a:xfrm>
            <a:off x="6809149" y="4893898"/>
            <a:ext cx="88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+3V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02251C7-EDD6-3F41-9833-D646C2D40D11}"/>
              </a:ext>
            </a:extLst>
          </p:cNvPr>
          <p:cNvSpPr txBox="1"/>
          <p:nvPr/>
        </p:nvSpPr>
        <p:spPr>
          <a:xfrm>
            <a:off x="3278192" y="4914427"/>
            <a:ext cx="88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+5V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ED6258AC-0597-D340-A5CD-67F01EE3CC3A}"/>
              </a:ext>
            </a:extLst>
          </p:cNvPr>
          <p:cNvCxnSpPr>
            <a:cxnSpLocks/>
          </p:cNvCxnSpPr>
          <p:nvPr/>
        </p:nvCxnSpPr>
        <p:spPr>
          <a:xfrm>
            <a:off x="4732857" y="5044042"/>
            <a:ext cx="1542027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>
            <a:extLst>
              <a:ext uri="{FF2B5EF4-FFF2-40B4-BE49-F238E27FC236}">
                <a16:creationId xmlns:a16="http://schemas.microsoft.com/office/drawing/2014/main" id="{5D38EF94-323A-C646-8DC3-72B52FFD01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RC CAR 2 System Overview v1.0</a:t>
            </a:r>
          </a:p>
        </p:txBody>
      </p:sp>
    </p:spTree>
    <p:extLst>
      <p:ext uri="{BB962C8B-B14F-4D97-AF65-F5344CB8AC3E}">
        <p14:creationId xmlns:p14="http://schemas.microsoft.com/office/powerpoint/2010/main" val="28654147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DC8F193-4158-2446-929D-45E38873F9B4}"/>
              </a:ext>
            </a:extLst>
          </p:cNvPr>
          <p:cNvCxnSpPr/>
          <p:nvPr/>
        </p:nvCxnSpPr>
        <p:spPr>
          <a:xfrm>
            <a:off x="12552219" y="356260"/>
            <a:ext cx="771896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106CBFE-DB8C-534D-91BA-C2832A06B83F}"/>
              </a:ext>
            </a:extLst>
          </p:cNvPr>
          <p:cNvCxnSpPr>
            <a:cxnSpLocks/>
          </p:cNvCxnSpPr>
          <p:nvPr/>
        </p:nvCxnSpPr>
        <p:spPr>
          <a:xfrm rot="5400000">
            <a:off x="12047518" y="908463"/>
            <a:ext cx="771896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018421D-EDBD-2F4A-BA30-74078B9944EE}"/>
              </a:ext>
            </a:extLst>
          </p:cNvPr>
          <p:cNvCxnSpPr>
            <a:cxnSpLocks/>
          </p:cNvCxnSpPr>
          <p:nvPr/>
        </p:nvCxnSpPr>
        <p:spPr>
          <a:xfrm rot="2700000">
            <a:off x="12474805" y="795421"/>
            <a:ext cx="771895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0C32514-1EF7-074C-845B-4683F84ACC31}"/>
              </a:ext>
            </a:extLst>
          </p:cNvPr>
          <p:cNvCxnSpPr>
            <a:cxnSpLocks/>
          </p:cNvCxnSpPr>
          <p:nvPr/>
        </p:nvCxnSpPr>
        <p:spPr>
          <a:xfrm>
            <a:off x="12534385" y="3672574"/>
            <a:ext cx="59927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80CE97C-F121-5446-BD66-E788B9866A26}"/>
              </a:ext>
            </a:extLst>
          </p:cNvPr>
          <p:cNvCxnSpPr>
            <a:cxnSpLocks/>
          </p:cNvCxnSpPr>
          <p:nvPr/>
        </p:nvCxnSpPr>
        <p:spPr>
          <a:xfrm>
            <a:off x="12534385" y="4347489"/>
            <a:ext cx="59927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C9DE562-FEE7-F34C-8869-FF0CD263B615}"/>
              </a:ext>
            </a:extLst>
          </p:cNvPr>
          <p:cNvCxnSpPr>
            <a:cxnSpLocks/>
          </p:cNvCxnSpPr>
          <p:nvPr/>
        </p:nvCxnSpPr>
        <p:spPr>
          <a:xfrm>
            <a:off x="12641263" y="3284738"/>
            <a:ext cx="0" cy="387836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F7BCA76-9811-A742-995B-BBEFD56BA2C6}"/>
              </a:ext>
            </a:extLst>
          </p:cNvPr>
          <p:cNvCxnSpPr>
            <a:cxnSpLocks/>
          </p:cNvCxnSpPr>
          <p:nvPr/>
        </p:nvCxnSpPr>
        <p:spPr>
          <a:xfrm>
            <a:off x="12641263" y="3665726"/>
            <a:ext cx="0" cy="681763"/>
          </a:xfrm>
          <a:prstGeom prst="straightConnector1">
            <a:avLst/>
          </a:prstGeom>
          <a:ln>
            <a:solidFill>
              <a:srgbClr val="FF000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B8B091A-1D7D-D34A-B410-9AE15E337713}"/>
              </a:ext>
            </a:extLst>
          </p:cNvPr>
          <p:cNvCxnSpPr>
            <a:cxnSpLocks/>
          </p:cNvCxnSpPr>
          <p:nvPr/>
        </p:nvCxnSpPr>
        <p:spPr>
          <a:xfrm flipV="1">
            <a:off x="12641263" y="4347490"/>
            <a:ext cx="0" cy="428696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6A60838-A236-634B-BDFF-8560EA769089}"/>
              </a:ext>
            </a:extLst>
          </p:cNvPr>
          <p:cNvCxnSpPr>
            <a:cxnSpLocks/>
          </p:cNvCxnSpPr>
          <p:nvPr/>
        </p:nvCxnSpPr>
        <p:spPr>
          <a:xfrm>
            <a:off x="13141495" y="5044349"/>
            <a:ext cx="0" cy="59324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424108C-927D-8442-AC83-8099BAF2D569}"/>
              </a:ext>
            </a:extLst>
          </p:cNvPr>
          <p:cNvCxnSpPr>
            <a:cxnSpLocks/>
          </p:cNvCxnSpPr>
          <p:nvPr/>
        </p:nvCxnSpPr>
        <p:spPr>
          <a:xfrm>
            <a:off x="12641263" y="5044349"/>
            <a:ext cx="0" cy="59324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9D593C0-0229-6949-B8C3-444A1FCC86D0}"/>
              </a:ext>
            </a:extLst>
          </p:cNvPr>
          <p:cNvCxnSpPr>
            <a:cxnSpLocks/>
          </p:cNvCxnSpPr>
          <p:nvPr/>
        </p:nvCxnSpPr>
        <p:spPr>
          <a:xfrm flipH="1">
            <a:off x="12641262" y="5192790"/>
            <a:ext cx="494287" cy="0"/>
          </a:xfrm>
          <a:prstGeom prst="straightConnector1">
            <a:avLst/>
          </a:prstGeom>
          <a:ln>
            <a:solidFill>
              <a:srgbClr val="FF000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D4B1AE3-AD21-7846-A2EC-0891155FC01C}"/>
              </a:ext>
            </a:extLst>
          </p:cNvPr>
          <p:cNvCxnSpPr>
            <a:cxnSpLocks/>
          </p:cNvCxnSpPr>
          <p:nvPr/>
        </p:nvCxnSpPr>
        <p:spPr>
          <a:xfrm flipH="1">
            <a:off x="13147442" y="5202283"/>
            <a:ext cx="378725" cy="0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B066FC6-07DA-504D-BF3A-509896EE83BB}"/>
              </a:ext>
            </a:extLst>
          </p:cNvPr>
          <p:cNvCxnSpPr>
            <a:cxnSpLocks/>
          </p:cNvCxnSpPr>
          <p:nvPr/>
        </p:nvCxnSpPr>
        <p:spPr>
          <a:xfrm>
            <a:off x="12282605" y="5187892"/>
            <a:ext cx="353280" cy="0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558DAE83-0CCF-C44A-8CDD-5FFF6D78D38A}"/>
              </a:ext>
            </a:extLst>
          </p:cNvPr>
          <p:cNvSpPr txBox="1"/>
          <p:nvPr/>
        </p:nvSpPr>
        <p:spPr>
          <a:xfrm>
            <a:off x="12447804" y="1370480"/>
            <a:ext cx="88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Text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26AE13FD-D381-764F-BBC4-A3E960E8C285}"/>
              </a:ext>
            </a:extLst>
          </p:cNvPr>
          <p:cNvSpPr/>
          <p:nvPr/>
        </p:nvSpPr>
        <p:spPr>
          <a:xfrm>
            <a:off x="12408567" y="1813366"/>
            <a:ext cx="1117600" cy="1117600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050A2D-8094-0047-BE3E-80F4AF42F0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RC CAR 2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F22A580-8BA1-1046-AFEB-39CD7FEE3D4F}"/>
              </a:ext>
            </a:extLst>
          </p:cNvPr>
          <p:cNvSpPr/>
          <p:nvPr/>
        </p:nvSpPr>
        <p:spPr>
          <a:xfrm>
            <a:off x="1841156" y="2274812"/>
            <a:ext cx="2928551" cy="13123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Pico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BBE468D-F163-CC45-B69C-7F6FDCE7AFB6}"/>
              </a:ext>
            </a:extLst>
          </p:cNvPr>
          <p:cNvSpPr/>
          <p:nvPr/>
        </p:nvSpPr>
        <p:spPr>
          <a:xfrm>
            <a:off x="1458097" y="2622081"/>
            <a:ext cx="766118" cy="666681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USB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7406418-B268-6440-BC39-38FB65F245AA}"/>
              </a:ext>
            </a:extLst>
          </p:cNvPr>
          <p:cNvSpPr/>
          <p:nvPr/>
        </p:nvSpPr>
        <p:spPr>
          <a:xfrm>
            <a:off x="2162431" y="3399550"/>
            <a:ext cx="599265" cy="666681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IO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D8B4126-E73A-7449-8C2F-68E989D7B7A0}"/>
              </a:ext>
            </a:extLst>
          </p:cNvPr>
          <p:cNvSpPr/>
          <p:nvPr/>
        </p:nvSpPr>
        <p:spPr>
          <a:xfrm>
            <a:off x="2224215" y="1912191"/>
            <a:ext cx="599265" cy="666681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5V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417630A-A2F1-0F48-B7D5-55BAAB43B1E1}"/>
              </a:ext>
            </a:extLst>
          </p:cNvPr>
          <p:cNvSpPr/>
          <p:nvPr/>
        </p:nvSpPr>
        <p:spPr>
          <a:xfrm>
            <a:off x="3630307" y="1912191"/>
            <a:ext cx="599265" cy="666681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0V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0983CE4-88C9-234C-9AF3-1E9638B83139}"/>
              </a:ext>
            </a:extLst>
          </p:cNvPr>
          <p:cNvSpPr/>
          <p:nvPr/>
        </p:nvSpPr>
        <p:spPr>
          <a:xfrm>
            <a:off x="2906906" y="1912191"/>
            <a:ext cx="599265" cy="666681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3V3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701F17A-E1D6-2548-AA5F-5382D75C689D}"/>
              </a:ext>
            </a:extLst>
          </p:cNvPr>
          <p:cNvSpPr/>
          <p:nvPr/>
        </p:nvSpPr>
        <p:spPr>
          <a:xfrm>
            <a:off x="4631724" y="4684816"/>
            <a:ext cx="2928551" cy="13123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Buttons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F14A2F6-2D94-CC4C-A760-7CFF86117DD9}"/>
              </a:ext>
            </a:extLst>
          </p:cNvPr>
          <p:cNvSpPr/>
          <p:nvPr/>
        </p:nvSpPr>
        <p:spPr>
          <a:xfrm>
            <a:off x="7422295" y="2274812"/>
            <a:ext cx="2928551" cy="13123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TX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F656592-22C8-454E-BE89-70093B9806DC}"/>
              </a:ext>
            </a:extLst>
          </p:cNvPr>
          <p:cNvCxnSpPr>
            <a:cxnSpLocks/>
          </p:cNvCxnSpPr>
          <p:nvPr/>
        </p:nvCxnSpPr>
        <p:spPr>
          <a:xfrm>
            <a:off x="2563486" y="3961541"/>
            <a:ext cx="2206221" cy="81464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6C95B65A-657A-0745-BD41-8D136DBE8195}"/>
              </a:ext>
            </a:extLst>
          </p:cNvPr>
          <p:cNvCxnSpPr>
            <a:cxnSpLocks/>
          </p:cNvCxnSpPr>
          <p:nvPr/>
        </p:nvCxnSpPr>
        <p:spPr>
          <a:xfrm flipV="1">
            <a:off x="7160200" y="3399550"/>
            <a:ext cx="1131184" cy="142339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68F51DAA-24C9-E643-83D2-F4EB0E701B84}"/>
              </a:ext>
            </a:extLst>
          </p:cNvPr>
          <p:cNvCxnSpPr>
            <a:cxnSpLocks/>
          </p:cNvCxnSpPr>
          <p:nvPr/>
        </p:nvCxnSpPr>
        <p:spPr>
          <a:xfrm flipV="1">
            <a:off x="3506171" y="2372166"/>
            <a:ext cx="3979856" cy="219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27629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DC8F193-4158-2446-929D-45E38873F9B4}"/>
              </a:ext>
            </a:extLst>
          </p:cNvPr>
          <p:cNvCxnSpPr/>
          <p:nvPr/>
        </p:nvCxnSpPr>
        <p:spPr>
          <a:xfrm>
            <a:off x="12552219" y="356260"/>
            <a:ext cx="771896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106CBFE-DB8C-534D-91BA-C2832A06B83F}"/>
              </a:ext>
            </a:extLst>
          </p:cNvPr>
          <p:cNvCxnSpPr>
            <a:cxnSpLocks/>
          </p:cNvCxnSpPr>
          <p:nvPr/>
        </p:nvCxnSpPr>
        <p:spPr>
          <a:xfrm rot="5400000">
            <a:off x="12047518" y="908463"/>
            <a:ext cx="771896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018421D-EDBD-2F4A-BA30-74078B9944EE}"/>
              </a:ext>
            </a:extLst>
          </p:cNvPr>
          <p:cNvCxnSpPr>
            <a:cxnSpLocks/>
          </p:cNvCxnSpPr>
          <p:nvPr/>
        </p:nvCxnSpPr>
        <p:spPr>
          <a:xfrm rot="2700000">
            <a:off x="12474805" y="795421"/>
            <a:ext cx="771895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0C32514-1EF7-074C-845B-4683F84ACC31}"/>
              </a:ext>
            </a:extLst>
          </p:cNvPr>
          <p:cNvCxnSpPr>
            <a:cxnSpLocks/>
          </p:cNvCxnSpPr>
          <p:nvPr/>
        </p:nvCxnSpPr>
        <p:spPr>
          <a:xfrm>
            <a:off x="12534385" y="3672574"/>
            <a:ext cx="59927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80CE97C-F121-5446-BD66-E788B9866A26}"/>
              </a:ext>
            </a:extLst>
          </p:cNvPr>
          <p:cNvCxnSpPr>
            <a:cxnSpLocks/>
          </p:cNvCxnSpPr>
          <p:nvPr/>
        </p:nvCxnSpPr>
        <p:spPr>
          <a:xfrm>
            <a:off x="12534385" y="4347489"/>
            <a:ext cx="59927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C9DE562-FEE7-F34C-8869-FF0CD263B615}"/>
              </a:ext>
            </a:extLst>
          </p:cNvPr>
          <p:cNvCxnSpPr>
            <a:cxnSpLocks/>
          </p:cNvCxnSpPr>
          <p:nvPr/>
        </p:nvCxnSpPr>
        <p:spPr>
          <a:xfrm>
            <a:off x="12641263" y="3284738"/>
            <a:ext cx="0" cy="387836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F7BCA76-9811-A742-995B-BBEFD56BA2C6}"/>
              </a:ext>
            </a:extLst>
          </p:cNvPr>
          <p:cNvCxnSpPr>
            <a:cxnSpLocks/>
          </p:cNvCxnSpPr>
          <p:nvPr/>
        </p:nvCxnSpPr>
        <p:spPr>
          <a:xfrm>
            <a:off x="12641263" y="3665726"/>
            <a:ext cx="0" cy="681763"/>
          </a:xfrm>
          <a:prstGeom prst="straightConnector1">
            <a:avLst/>
          </a:prstGeom>
          <a:ln>
            <a:solidFill>
              <a:srgbClr val="FF000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B8B091A-1D7D-D34A-B410-9AE15E337713}"/>
              </a:ext>
            </a:extLst>
          </p:cNvPr>
          <p:cNvCxnSpPr>
            <a:cxnSpLocks/>
          </p:cNvCxnSpPr>
          <p:nvPr/>
        </p:nvCxnSpPr>
        <p:spPr>
          <a:xfrm flipV="1">
            <a:off x="12641263" y="4347490"/>
            <a:ext cx="0" cy="428696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6A60838-A236-634B-BDFF-8560EA769089}"/>
              </a:ext>
            </a:extLst>
          </p:cNvPr>
          <p:cNvCxnSpPr>
            <a:cxnSpLocks/>
          </p:cNvCxnSpPr>
          <p:nvPr/>
        </p:nvCxnSpPr>
        <p:spPr>
          <a:xfrm>
            <a:off x="13141495" y="5044349"/>
            <a:ext cx="0" cy="59324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424108C-927D-8442-AC83-8099BAF2D569}"/>
              </a:ext>
            </a:extLst>
          </p:cNvPr>
          <p:cNvCxnSpPr>
            <a:cxnSpLocks/>
          </p:cNvCxnSpPr>
          <p:nvPr/>
        </p:nvCxnSpPr>
        <p:spPr>
          <a:xfrm>
            <a:off x="12641263" y="5044349"/>
            <a:ext cx="0" cy="59324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9D593C0-0229-6949-B8C3-444A1FCC86D0}"/>
              </a:ext>
            </a:extLst>
          </p:cNvPr>
          <p:cNvCxnSpPr>
            <a:cxnSpLocks/>
          </p:cNvCxnSpPr>
          <p:nvPr/>
        </p:nvCxnSpPr>
        <p:spPr>
          <a:xfrm flipH="1">
            <a:off x="12641262" y="5192790"/>
            <a:ext cx="494287" cy="0"/>
          </a:xfrm>
          <a:prstGeom prst="straightConnector1">
            <a:avLst/>
          </a:prstGeom>
          <a:ln>
            <a:solidFill>
              <a:srgbClr val="FF000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D4B1AE3-AD21-7846-A2EC-0891155FC01C}"/>
              </a:ext>
            </a:extLst>
          </p:cNvPr>
          <p:cNvCxnSpPr>
            <a:cxnSpLocks/>
          </p:cNvCxnSpPr>
          <p:nvPr/>
        </p:nvCxnSpPr>
        <p:spPr>
          <a:xfrm flipH="1">
            <a:off x="13147442" y="5202283"/>
            <a:ext cx="378725" cy="0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B066FC6-07DA-504D-BF3A-509896EE83BB}"/>
              </a:ext>
            </a:extLst>
          </p:cNvPr>
          <p:cNvCxnSpPr>
            <a:cxnSpLocks/>
          </p:cNvCxnSpPr>
          <p:nvPr/>
        </p:nvCxnSpPr>
        <p:spPr>
          <a:xfrm>
            <a:off x="12282605" y="5187892"/>
            <a:ext cx="353280" cy="0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558DAE83-0CCF-C44A-8CDD-5FFF6D78D38A}"/>
              </a:ext>
            </a:extLst>
          </p:cNvPr>
          <p:cNvSpPr txBox="1"/>
          <p:nvPr/>
        </p:nvSpPr>
        <p:spPr>
          <a:xfrm>
            <a:off x="12447804" y="1370480"/>
            <a:ext cx="88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Text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26AE13FD-D381-764F-BBC4-A3E960E8C285}"/>
              </a:ext>
            </a:extLst>
          </p:cNvPr>
          <p:cNvSpPr/>
          <p:nvPr/>
        </p:nvSpPr>
        <p:spPr>
          <a:xfrm>
            <a:off x="12408567" y="1813366"/>
            <a:ext cx="1117600" cy="1117600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050A2D-8094-0047-BE3E-80F4AF42F0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RC CAR 2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9DF7DC44-2C56-1547-ADC5-DC1F6D5D80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3255697"/>
              </p:ext>
            </p:extLst>
          </p:nvPr>
        </p:nvGraphicFramePr>
        <p:xfrm>
          <a:off x="453589" y="1871945"/>
          <a:ext cx="10865200" cy="2931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0303">
                  <a:extLst>
                    <a:ext uri="{9D8B030D-6E8A-4147-A177-3AD203B41FA5}">
                      <a16:colId xmlns:a16="http://schemas.microsoft.com/office/drawing/2014/main" val="1619413668"/>
                    </a:ext>
                  </a:extLst>
                </a:gridCol>
                <a:gridCol w="1075038">
                  <a:extLst>
                    <a:ext uri="{9D8B030D-6E8A-4147-A177-3AD203B41FA5}">
                      <a16:colId xmlns:a16="http://schemas.microsoft.com/office/drawing/2014/main" val="3455460652"/>
                    </a:ext>
                  </a:extLst>
                </a:gridCol>
                <a:gridCol w="1396313">
                  <a:extLst>
                    <a:ext uri="{9D8B030D-6E8A-4147-A177-3AD203B41FA5}">
                      <a16:colId xmlns:a16="http://schemas.microsoft.com/office/drawing/2014/main" val="101659097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378451235"/>
                    </a:ext>
                  </a:extLst>
                </a:gridCol>
                <a:gridCol w="1892369">
                  <a:extLst>
                    <a:ext uri="{9D8B030D-6E8A-4147-A177-3AD203B41FA5}">
                      <a16:colId xmlns:a16="http://schemas.microsoft.com/office/drawing/2014/main" val="3565381880"/>
                    </a:ext>
                  </a:extLst>
                </a:gridCol>
                <a:gridCol w="2911329">
                  <a:extLst>
                    <a:ext uri="{9D8B030D-6E8A-4147-A177-3AD203B41FA5}">
                      <a16:colId xmlns:a16="http://schemas.microsoft.com/office/drawing/2014/main" val="1518141240"/>
                    </a:ext>
                  </a:extLst>
                </a:gridCol>
                <a:gridCol w="2661568">
                  <a:extLst>
                    <a:ext uri="{9D8B030D-6E8A-4147-A177-3AD203B41FA5}">
                      <a16:colId xmlns:a16="http://schemas.microsoft.com/office/drawing/2014/main" val="27234691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Physical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Digital (Pico)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Pico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96434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Off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Off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High</a:t>
                      </a:r>
                    </a:p>
                    <a:p>
                      <a:r>
                        <a:rPr lang="en-US" dirty="0"/>
                        <a:t>(internal pull up?)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High (3V)</a:t>
                      </a:r>
                    </a:p>
                    <a:p>
                      <a:r>
                        <a:rPr lang="en-US" dirty="0"/>
                        <a:t>(sourcing current)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3V3 from pi to TX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26566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Off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Low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(Sourcing current)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Sinking current</a:t>
                      </a:r>
                    </a:p>
                    <a:p>
                      <a:r>
                        <a:rPr lang="en-US" dirty="0"/>
                        <a:t>(protection needed?)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Sink current?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52587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Off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Low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(Sourcing current)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Sourcing current to GND </a:t>
                      </a:r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(Protection needed)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Short from pi 3V3 to 0V?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584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Low</a:t>
                      </a:r>
                    </a:p>
                    <a:p>
                      <a:r>
                        <a:rPr lang="en-US" dirty="0"/>
                        <a:t>(Sourcing current)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Sinking current</a:t>
                      </a:r>
                    </a:p>
                    <a:p>
                      <a:r>
                        <a:rPr lang="en-US" dirty="0"/>
                        <a:t>(In parallel with switch)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Sink current should be less than </a:t>
                      </a:r>
                      <a:r>
                        <a:rPr lang="en-US" i="1" dirty="0"/>
                        <a:t>State B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698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651197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DC8F193-4158-2446-929D-45E38873F9B4}"/>
              </a:ext>
            </a:extLst>
          </p:cNvPr>
          <p:cNvCxnSpPr/>
          <p:nvPr/>
        </p:nvCxnSpPr>
        <p:spPr>
          <a:xfrm>
            <a:off x="12552219" y="356260"/>
            <a:ext cx="771896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106CBFE-DB8C-534D-91BA-C2832A06B83F}"/>
              </a:ext>
            </a:extLst>
          </p:cNvPr>
          <p:cNvCxnSpPr>
            <a:cxnSpLocks/>
          </p:cNvCxnSpPr>
          <p:nvPr/>
        </p:nvCxnSpPr>
        <p:spPr>
          <a:xfrm rot="5400000">
            <a:off x="12047518" y="908463"/>
            <a:ext cx="771896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018421D-EDBD-2F4A-BA30-74078B9944EE}"/>
              </a:ext>
            </a:extLst>
          </p:cNvPr>
          <p:cNvCxnSpPr>
            <a:cxnSpLocks/>
          </p:cNvCxnSpPr>
          <p:nvPr/>
        </p:nvCxnSpPr>
        <p:spPr>
          <a:xfrm rot="2700000">
            <a:off x="12474805" y="795421"/>
            <a:ext cx="771895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0C32514-1EF7-074C-845B-4683F84ACC31}"/>
              </a:ext>
            </a:extLst>
          </p:cNvPr>
          <p:cNvCxnSpPr>
            <a:cxnSpLocks/>
          </p:cNvCxnSpPr>
          <p:nvPr/>
        </p:nvCxnSpPr>
        <p:spPr>
          <a:xfrm>
            <a:off x="12534385" y="3672574"/>
            <a:ext cx="59927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80CE97C-F121-5446-BD66-E788B9866A26}"/>
              </a:ext>
            </a:extLst>
          </p:cNvPr>
          <p:cNvCxnSpPr>
            <a:cxnSpLocks/>
          </p:cNvCxnSpPr>
          <p:nvPr/>
        </p:nvCxnSpPr>
        <p:spPr>
          <a:xfrm>
            <a:off x="12534385" y="4347489"/>
            <a:ext cx="59927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C9DE562-FEE7-F34C-8869-FF0CD263B615}"/>
              </a:ext>
            </a:extLst>
          </p:cNvPr>
          <p:cNvCxnSpPr>
            <a:cxnSpLocks/>
          </p:cNvCxnSpPr>
          <p:nvPr/>
        </p:nvCxnSpPr>
        <p:spPr>
          <a:xfrm>
            <a:off x="12641263" y="3284738"/>
            <a:ext cx="0" cy="387836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F7BCA76-9811-A742-995B-BBEFD56BA2C6}"/>
              </a:ext>
            </a:extLst>
          </p:cNvPr>
          <p:cNvCxnSpPr>
            <a:cxnSpLocks/>
          </p:cNvCxnSpPr>
          <p:nvPr/>
        </p:nvCxnSpPr>
        <p:spPr>
          <a:xfrm>
            <a:off x="12641263" y="3665726"/>
            <a:ext cx="0" cy="681763"/>
          </a:xfrm>
          <a:prstGeom prst="straightConnector1">
            <a:avLst/>
          </a:prstGeom>
          <a:ln>
            <a:solidFill>
              <a:srgbClr val="FF000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B8B091A-1D7D-D34A-B410-9AE15E337713}"/>
              </a:ext>
            </a:extLst>
          </p:cNvPr>
          <p:cNvCxnSpPr>
            <a:cxnSpLocks/>
          </p:cNvCxnSpPr>
          <p:nvPr/>
        </p:nvCxnSpPr>
        <p:spPr>
          <a:xfrm flipV="1">
            <a:off x="12641263" y="4347490"/>
            <a:ext cx="0" cy="428696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6A60838-A236-634B-BDFF-8560EA769089}"/>
              </a:ext>
            </a:extLst>
          </p:cNvPr>
          <p:cNvCxnSpPr>
            <a:cxnSpLocks/>
          </p:cNvCxnSpPr>
          <p:nvPr/>
        </p:nvCxnSpPr>
        <p:spPr>
          <a:xfrm>
            <a:off x="13141495" y="5044349"/>
            <a:ext cx="0" cy="59324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424108C-927D-8442-AC83-8099BAF2D569}"/>
              </a:ext>
            </a:extLst>
          </p:cNvPr>
          <p:cNvCxnSpPr>
            <a:cxnSpLocks/>
          </p:cNvCxnSpPr>
          <p:nvPr/>
        </p:nvCxnSpPr>
        <p:spPr>
          <a:xfrm>
            <a:off x="12641263" y="5044349"/>
            <a:ext cx="0" cy="59324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9D593C0-0229-6949-B8C3-444A1FCC86D0}"/>
              </a:ext>
            </a:extLst>
          </p:cNvPr>
          <p:cNvCxnSpPr>
            <a:cxnSpLocks/>
          </p:cNvCxnSpPr>
          <p:nvPr/>
        </p:nvCxnSpPr>
        <p:spPr>
          <a:xfrm flipH="1">
            <a:off x="12641262" y="5192790"/>
            <a:ext cx="494287" cy="0"/>
          </a:xfrm>
          <a:prstGeom prst="straightConnector1">
            <a:avLst/>
          </a:prstGeom>
          <a:ln>
            <a:solidFill>
              <a:srgbClr val="FF000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D4B1AE3-AD21-7846-A2EC-0891155FC01C}"/>
              </a:ext>
            </a:extLst>
          </p:cNvPr>
          <p:cNvCxnSpPr>
            <a:cxnSpLocks/>
          </p:cNvCxnSpPr>
          <p:nvPr/>
        </p:nvCxnSpPr>
        <p:spPr>
          <a:xfrm flipH="1">
            <a:off x="13147442" y="5202283"/>
            <a:ext cx="378725" cy="0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B066FC6-07DA-504D-BF3A-509896EE83BB}"/>
              </a:ext>
            </a:extLst>
          </p:cNvPr>
          <p:cNvCxnSpPr>
            <a:cxnSpLocks/>
          </p:cNvCxnSpPr>
          <p:nvPr/>
        </p:nvCxnSpPr>
        <p:spPr>
          <a:xfrm>
            <a:off x="12282605" y="5187892"/>
            <a:ext cx="353280" cy="0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558DAE83-0CCF-C44A-8CDD-5FFF6D78D38A}"/>
              </a:ext>
            </a:extLst>
          </p:cNvPr>
          <p:cNvSpPr txBox="1"/>
          <p:nvPr/>
        </p:nvSpPr>
        <p:spPr>
          <a:xfrm>
            <a:off x="12447804" y="1370480"/>
            <a:ext cx="88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Text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26AE13FD-D381-764F-BBC4-A3E960E8C285}"/>
              </a:ext>
            </a:extLst>
          </p:cNvPr>
          <p:cNvSpPr/>
          <p:nvPr/>
        </p:nvSpPr>
        <p:spPr>
          <a:xfrm>
            <a:off x="12408567" y="1813366"/>
            <a:ext cx="1117600" cy="1117600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050A2D-8094-0047-BE3E-80F4AF42F0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RC CAR 2</a:t>
            </a:r>
          </a:p>
        </p:txBody>
      </p:sp>
    </p:spTree>
    <p:extLst>
      <p:ext uri="{BB962C8B-B14F-4D97-AF65-F5344CB8AC3E}">
        <p14:creationId xmlns:p14="http://schemas.microsoft.com/office/powerpoint/2010/main" val="1417022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5E7FC4F-4D35-5D47-A075-69698BE0DE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RC CAR 2 System Overview v1.1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DC8F193-4158-2446-929D-45E38873F9B4}"/>
              </a:ext>
            </a:extLst>
          </p:cNvPr>
          <p:cNvCxnSpPr/>
          <p:nvPr/>
        </p:nvCxnSpPr>
        <p:spPr>
          <a:xfrm>
            <a:off x="12552219" y="356260"/>
            <a:ext cx="771896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106CBFE-DB8C-534D-91BA-C2832A06B83F}"/>
              </a:ext>
            </a:extLst>
          </p:cNvPr>
          <p:cNvCxnSpPr>
            <a:cxnSpLocks/>
          </p:cNvCxnSpPr>
          <p:nvPr/>
        </p:nvCxnSpPr>
        <p:spPr>
          <a:xfrm rot="5400000">
            <a:off x="12047518" y="908463"/>
            <a:ext cx="771896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018421D-EDBD-2F4A-BA30-74078B9944EE}"/>
              </a:ext>
            </a:extLst>
          </p:cNvPr>
          <p:cNvCxnSpPr>
            <a:cxnSpLocks/>
          </p:cNvCxnSpPr>
          <p:nvPr/>
        </p:nvCxnSpPr>
        <p:spPr>
          <a:xfrm rot="2700000">
            <a:off x="12474805" y="795421"/>
            <a:ext cx="771895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0C32514-1EF7-074C-845B-4683F84ACC31}"/>
              </a:ext>
            </a:extLst>
          </p:cNvPr>
          <p:cNvCxnSpPr>
            <a:cxnSpLocks/>
          </p:cNvCxnSpPr>
          <p:nvPr/>
        </p:nvCxnSpPr>
        <p:spPr>
          <a:xfrm>
            <a:off x="12534385" y="3672574"/>
            <a:ext cx="59927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80CE97C-F121-5446-BD66-E788B9866A26}"/>
              </a:ext>
            </a:extLst>
          </p:cNvPr>
          <p:cNvCxnSpPr>
            <a:cxnSpLocks/>
          </p:cNvCxnSpPr>
          <p:nvPr/>
        </p:nvCxnSpPr>
        <p:spPr>
          <a:xfrm>
            <a:off x="12534385" y="4347489"/>
            <a:ext cx="59927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C9DE562-FEE7-F34C-8869-FF0CD263B615}"/>
              </a:ext>
            </a:extLst>
          </p:cNvPr>
          <p:cNvCxnSpPr>
            <a:cxnSpLocks/>
          </p:cNvCxnSpPr>
          <p:nvPr/>
        </p:nvCxnSpPr>
        <p:spPr>
          <a:xfrm>
            <a:off x="12641263" y="3284738"/>
            <a:ext cx="0" cy="387836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F7BCA76-9811-A742-995B-BBEFD56BA2C6}"/>
              </a:ext>
            </a:extLst>
          </p:cNvPr>
          <p:cNvCxnSpPr>
            <a:cxnSpLocks/>
          </p:cNvCxnSpPr>
          <p:nvPr/>
        </p:nvCxnSpPr>
        <p:spPr>
          <a:xfrm>
            <a:off x="12641263" y="3665726"/>
            <a:ext cx="0" cy="681763"/>
          </a:xfrm>
          <a:prstGeom prst="straightConnector1">
            <a:avLst/>
          </a:prstGeom>
          <a:ln>
            <a:solidFill>
              <a:srgbClr val="FF000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B8B091A-1D7D-D34A-B410-9AE15E337713}"/>
              </a:ext>
            </a:extLst>
          </p:cNvPr>
          <p:cNvCxnSpPr>
            <a:cxnSpLocks/>
          </p:cNvCxnSpPr>
          <p:nvPr/>
        </p:nvCxnSpPr>
        <p:spPr>
          <a:xfrm flipV="1">
            <a:off x="12641263" y="4347490"/>
            <a:ext cx="0" cy="428696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6A60838-A236-634B-BDFF-8560EA769089}"/>
              </a:ext>
            </a:extLst>
          </p:cNvPr>
          <p:cNvCxnSpPr>
            <a:cxnSpLocks/>
          </p:cNvCxnSpPr>
          <p:nvPr/>
        </p:nvCxnSpPr>
        <p:spPr>
          <a:xfrm>
            <a:off x="13141495" y="5044349"/>
            <a:ext cx="0" cy="59324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424108C-927D-8442-AC83-8099BAF2D569}"/>
              </a:ext>
            </a:extLst>
          </p:cNvPr>
          <p:cNvCxnSpPr>
            <a:cxnSpLocks/>
          </p:cNvCxnSpPr>
          <p:nvPr/>
        </p:nvCxnSpPr>
        <p:spPr>
          <a:xfrm>
            <a:off x="12641263" y="5044349"/>
            <a:ext cx="0" cy="59324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9D593C0-0229-6949-B8C3-444A1FCC86D0}"/>
              </a:ext>
            </a:extLst>
          </p:cNvPr>
          <p:cNvCxnSpPr>
            <a:cxnSpLocks/>
          </p:cNvCxnSpPr>
          <p:nvPr/>
        </p:nvCxnSpPr>
        <p:spPr>
          <a:xfrm flipH="1">
            <a:off x="12641262" y="5192790"/>
            <a:ext cx="494287" cy="0"/>
          </a:xfrm>
          <a:prstGeom prst="straightConnector1">
            <a:avLst/>
          </a:prstGeom>
          <a:ln>
            <a:solidFill>
              <a:srgbClr val="FF000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D4B1AE3-AD21-7846-A2EC-0891155FC01C}"/>
              </a:ext>
            </a:extLst>
          </p:cNvPr>
          <p:cNvCxnSpPr>
            <a:cxnSpLocks/>
          </p:cNvCxnSpPr>
          <p:nvPr/>
        </p:nvCxnSpPr>
        <p:spPr>
          <a:xfrm flipH="1">
            <a:off x="13147442" y="5202283"/>
            <a:ext cx="378725" cy="0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B066FC6-07DA-504D-BF3A-509896EE83BB}"/>
              </a:ext>
            </a:extLst>
          </p:cNvPr>
          <p:cNvCxnSpPr>
            <a:cxnSpLocks/>
          </p:cNvCxnSpPr>
          <p:nvPr/>
        </p:nvCxnSpPr>
        <p:spPr>
          <a:xfrm>
            <a:off x="12282605" y="5187892"/>
            <a:ext cx="353280" cy="0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558DAE83-0CCF-C44A-8CDD-5FFF6D78D38A}"/>
              </a:ext>
            </a:extLst>
          </p:cNvPr>
          <p:cNvSpPr txBox="1"/>
          <p:nvPr/>
        </p:nvSpPr>
        <p:spPr>
          <a:xfrm>
            <a:off x="12447804" y="1370480"/>
            <a:ext cx="88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Text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26AE13FD-D381-764F-BBC4-A3E960E8C285}"/>
              </a:ext>
            </a:extLst>
          </p:cNvPr>
          <p:cNvSpPr/>
          <p:nvPr/>
        </p:nvSpPr>
        <p:spPr>
          <a:xfrm>
            <a:off x="12408567" y="1813366"/>
            <a:ext cx="1117600" cy="1117600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BC83DD6-F90E-3840-BD00-48D869C2CCB7}"/>
              </a:ext>
            </a:extLst>
          </p:cNvPr>
          <p:cNvSpPr/>
          <p:nvPr/>
        </p:nvSpPr>
        <p:spPr>
          <a:xfrm>
            <a:off x="2192695" y="1431225"/>
            <a:ext cx="7129844" cy="27126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F49116B-9414-874F-8129-1A375A099399}"/>
              </a:ext>
            </a:extLst>
          </p:cNvPr>
          <p:cNvSpPr/>
          <p:nvPr/>
        </p:nvSpPr>
        <p:spPr>
          <a:xfrm>
            <a:off x="7962359" y="1739813"/>
            <a:ext cx="1112108" cy="2075935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Antennae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FB6A6E5-AA0E-D14B-8A84-2B7E637CB4B2}"/>
              </a:ext>
            </a:extLst>
          </p:cNvPr>
          <p:cNvSpPr/>
          <p:nvPr/>
        </p:nvSpPr>
        <p:spPr>
          <a:xfrm>
            <a:off x="6524923" y="1739812"/>
            <a:ext cx="1282361" cy="2075935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Transceiver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3EBE718-E89A-714B-8889-654AF6DF9005}"/>
              </a:ext>
            </a:extLst>
          </p:cNvPr>
          <p:cNvSpPr/>
          <p:nvPr/>
        </p:nvSpPr>
        <p:spPr>
          <a:xfrm>
            <a:off x="3657979" y="2912940"/>
            <a:ext cx="2346155" cy="1028849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Power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BBA9DFC-0773-2D4B-9C34-A9AEFDBF3AC3}"/>
              </a:ext>
            </a:extLst>
          </p:cNvPr>
          <p:cNvSpPr/>
          <p:nvPr/>
        </p:nvSpPr>
        <p:spPr>
          <a:xfrm>
            <a:off x="3657979" y="1651506"/>
            <a:ext cx="2346155" cy="1028849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Button Logic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A2786EA-D16B-7D4E-909D-7075A0241976}"/>
              </a:ext>
            </a:extLst>
          </p:cNvPr>
          <p:cNvSpPr/>
          <p:nvPr/>
        </p:nvSpPr>
        <p:spPr>
          <a:xfrm>
            <a:off x="2300719" y="1749561"/>
            <a:ext cx="1112108" cy="2075935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USB interface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119EF89-CB83-3D4F-BEC3-72E6E78D5DD7}"/>
              </a:ext>
            </a:extLst>
          </p:cNvPr>
          <p:cNvSpPr/>
          <p:nvPr/>
        </p:nvSpPr>
        <p:spPr>
          <a:xfrm>
            <a:off x="2225523" y="1527140"/>
            <a:ext cx="3933685" cy="2536075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790CA4E-FB3C-1C43-8B68-0B81C41D8113}"/>
              </a:ext>
            </a:extLst>
          </p:cNvPr>
          <p:cNvSpPr txBox="1"/>
          <p:nvPr/>
        </p:nvSpPr>
        <p:spPr>
          <a:xfrm>
            <a:off x="2192694" y="1046598"/>
            <a:ext cx="2450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Self Made USB interface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2DDDB0C-FC8C-1B42-B9E7-3141D5D2856E}"/>
              </a:ext>
            </a:extLst>
          </p:cNvPr>
          <p:cNvSpPr/>
          <p:nvPr/>
        </p:nvSpPr>
        <p:spPr>
          <a:xfrm>
            <a:off x="6249287" y="1509741"/>
            <a:ext cx="2991388" cy="2536075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D8F850E-C1E1-5146-B173-034F701EF669}"/>
              </a:ext>
            </a:extLst>
          </p:cNvPr>
          <p:cNvSpPr txBox="1"/>
          <p:nvPr/>
        </p:nvSpPr>
        <p:spPr>
          <a:xfrm>
            <a:off x="6249286" y="1016111"/>
            <a:ext cx="2146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Repurposed TX parts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A74240A-0DCB-DF47-AAEB-C088136AC8BB}"/>
              </a:ext>
            </a:extLst>
          </p:cNvPr>
          <p:cNvSpPr txBox="1"/>
          <p:nvPr/>
        </p:nvSpPr>
        <p:spPr>
          <a:xfrm>
            <a:off x="7416978" y="4219219"/>
            <a:ext cx="88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+3V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02251C7-EDD6-3F41-9833-D646C2D40D11}"/>
              </a:ext>
            </a:extLst>
          </p:cNvPr>
          <p:cNvSpPr txBox="1"/>
          <p:nvPr/>
        </p:nvSpPr>
        <p:spPr>
          <a:xfrm>
            <a:off x="3886021" y="4239748"/>
            <a:ext cx="88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+5V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ED6258AC-0597-D340-A5CD-67F01EE3CC3A}"/>
              </a:ext>
            </a:extLst>
          </p:cNvPr>
          <p:cNvCxnSpPr>
            <a:cxnSpLocks/>
          </p:cNvCxnSpPr>
          <p:nvPr/>
        </p:nvCxnSpPr>
        <p:spPr>
          <a:xfrm>
            <a:off x="5340686" y="4369363"/>
            <a:ext cx="1542027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511D37AF-46AF-AF42-AF76-B5B08EDE08FE}"/>
              </a:ext>
            </a:extLst>
          </p:cNvPr>
          <p:cNvSpPr txBox="1"/>
          <p:nvPr/>
        </p:nvSpPr>
        <p:spPr>
          <a:xfrm>
            <a:off x="5635923" y="4506908"/>
            <a:ext cx="889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LDO</a:t>
            </a:r>
            <a:br>
              <a:rPr lang="en-US" dirty="0"/>
            </a:br>
            <a:r>
              <a:rPr lang="en-US" dirty="0"/>
              <a:t>Like V?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FAE8330-EC07-0442-8A62-BFB86B1D4D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1801" y="4776186"/>
            <a:ext cx="5023237" cy="1859250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B5F2657E-8507-1F4E-8870-33FB160E5F1B}"/>
              </a:ext>
            </a:extLst>
          </p:cNvPr>
          <p:cNvSpPr txBox="1"/>
          <p:nvPr/>
        </p:nvSpPr>
        <p:spPr>
          <a:xfrm>
            <a:off x="423708" y="4968409"/>
            <a:ext cx="2450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HIDAPI?</a:t>
            </a:r>
          </a:p>
        </p:txBody>
      </p:sp>
    </p:spTree>
    <p:extLst>
      <p:ext uri="{BB962C8B-B14F-4D97-AF65-F5344CB8AC3E}">
        <p14:creationId xmlns:p14="http://schemas.microsoft.com/office/powerpoint/2010/main" val="7927196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36106A-EA9A-0C4A-9321-ED11BE5638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RC CAR 2 TX Circuitry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DC8F193-4158-2446-929D-45E38873F9B4}"/>
              </a:ext>
            </a:extLst>
          </p:cNvPr>
          <p:cNvCxnSpPr/>
          <p:nvPr/>
        </p:nvCxnSpPr>
        <p:spPr>
          <a:xfrm>
            <a:off x="12552219" y="356260"/>
            <a:ext cx="771896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106CBFE-DB8C-534D-91BA-C2832A06B83F}"/>
              </a:ext>
            </a:extLst>
          </p:cNvPr>
          <p:cNvCxnSpPr>
            <a:cxnSpLocks/>
          </p:cNvCxnSpPr>
          <p:nvPr/>
        </p:nvCxnSpPr>
        <p:spPr>
          <a:xfrm rot="5400000">
            <a:off x="12047518" y="908463"/>
            <a:ext cx="771896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018421D-EDBD-2F4A-BA30-74078B9944EE}"/>
              </a:ext>
            </a:extLst>
          </p:cNvPr>
          <p:cNvCxnSpPr>
            <a:cxnSpLocks/>
          </p:cNvCxnSpPr>
          <p:nvPr/>
        </p:nvCxnSpPr>
        <p:spPr>
          <a:xfrm rot="2700000">
            <a:off x="12474805" y="795421"/>
            <a:ext cx="771895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0C32514-1EF7-074C-845B-4683F84ACC31}"/>
              </a:ext>
            </a:extLst>
          </p:cNvPr>
          <p:cNvCxnSpPr>
            <a:cxnSpLocks/>
          </p:cNvCxnSpPr>
          <p:nvPr/>
        </p:nvCxnSpPr>
        <p:spPr>
          <a:xfrm>
            <a:off x="12534385" y="3672574"/>
            <a:ext cx="59927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80CE97C-F121-5446-BD66-E788B9866A26}"/>
              </a:ext>
            </a:extLst>
          </p:cNvPr>
          <p:cNvCxnSpPr>
            <a:cxnSpLocks/>
          </p:cNvCxnSpPr>
          <p:nvPr/>
        </p:nvCxnSpPr>
        <p:spPr>
          <a:xfrm>
            <a:off x="12534385" y="4347489"/>
            <a:ext cx="59927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C9DE562-FEE7-F34C-8869-FF0CD263B615}"/>
              </a:ext>
            </a:extLst>
          </p:cNvPr>
          <p:cNvCxnSpPr>
            <a:cxnSpLocks/>
          </p:cNvCxnSpPr>
          <p:nvPr/>
        </p:nvCxnSpPr>
        <p:spPr>
          <a:xfrm>
            <a:off x="12641263" y="3284738"/>
            <a:ext cx="0" cy="387836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F7BCA76-9811-A742-995B-BBEFD56BA2C6}"/>
              </a:ext>
            </a:extLst>
          </p:cNvPr>
          <p:cNvCxnSpPr>
            <a:cxnSpLocks/>
          </p:cNvCxnSpPr>
          <p:nvPr/>
        </p:nvCxnSpPr>
        <p:spPr>
          <a:xfrm>
            <a:off x="12641263" y="3665726"/>
            <a:ext cx="0" cy="681763"/>
          </a:xfrm>
          <a:prstGeom prst="straightConnector1">
            <a:avLst/>
          </a:prstGeom>
          <a:ln>
            <a:solidFill>
              <a:srgbClr val="FF000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B8B091A-1D7D-D34A-B410-9AE15E337713}"/>
              </a:ext>
            </a:extLst>
          </p:cNvPr>
          <p:cNvCxnSpPr>
            <a:cxnSpLocks/>
          </p:cNvCxnSpPr>
          <p:nvPr/>
        </p:nvCxnSpPr>
        <p:spPr>
          <a:xfrm flipV="1">
            <a:off x="12641263" y="4347490"/>
            <a:ext cx="0" cy="428696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6A60838-A236-634B-BDFF-8560EA769089}"/>
              </a:ext>
            </a:extLst>
          </p:cNvPr>
          <p:cNvCxnSpPr>
            <a:cxnSpLocks/>
          </p:cNvCxnSpPr>
          <p:nvPr/>
        </p:nvCxnSpPr>
        <p:spPr>
          <a:xfrm>
            <a:off x="13141495" y="5044349"/>
            <a:ext cx="0" cy="59324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424108C-927D-8442-AC83-8099BAF2D569}"/>
              </a:ext>
            </a:extLst>
          </p:cNvPr>
          <p:cNvCxnSpPr>
            <a:cxnSpLocks/>
          </p:cNvCxnSpPr>
          <p:nvPr/>
        </p:nvCxnSpPr>
        <p:spPr>
          <a:xfrm>
            <a:off x="12641263" y="5044349"/>
            <a:ext cx="0" cy="59324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9D593C0-0229-6949-B8C3-444A1FCC86D0}"/>
              </a:ext>
            </a:extLst>
          </p:cNvPr>
          <p:cNvCxnSpPr>
            <a:cxnSpLocks/>
          </p:cNvCxnSpPr>
          <p:nvPr/>
        </p:nvCxnSpPr>
        <p:spPr>
          <a:xfrm flipH="1">
            <a:off x="12641262" y="5192790"/>
            <a:ext cx="494287" cy="0"/>
          </a:xfrm>
          <a:prstGeom prst="straightConnector1">
            <a:avLst/>
          </a:prstGeom>
          <a:ln>
            <a:solidFill>
              <a:srgbClr val="FF000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D4B1AE3-AD21-7846-A2EC-0891155FC01C}"/>
              </a:ext>
            </a:extLst>
          </p:cNvPr>
          <p:cNvCxnSpPr>
            <a:cxnSpLocks/>
          </p:cNvCxnSpPr>
          <p:nvPr/>
        </p:nvCxnSpPr>
        <p:spPr>
          <a:xfrm flipH="1">
            <a:off x="13147442" y="5202283"/>
            <a:ext cx="378725" cy="0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B066FC6-07DA-504D-BF3A-509896EE83BB}"/>
              </a:ext>
            </a:extLst>
          </p:cNvPr>
          <p:cNvCxnSpPr>
            <a:cxnSpLocks/>
          </p:cNvCxnSpPr>
          <p:nvPr/>
        </p:nvCxnSpPr>
        <p:spPr>
          <a:xfrm>
            <a:off x="12282605" y="5187892"/>
            <a:ext cx="353280" cy="0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558DAE83-0CCF-C44A-8CDD-5FFF6D78D38A}"/>
              </a:ext>
            </a:extLst>
          </p:cNvPr>
          <p:cNvSpPr txBox="1"/>
          <p:nvPr/>
        </p:nvSpPr>
        <p:spPr>
          <a:xfrm>
            <a:off x="12447804" y="1370480"/>
            <a:ext cx="88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Text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26AE13FD-D381-764F-BBC4-A3E960E8C285}"/>
              </a:ext>
            </a:extLst>
          </p:cNvPr>
          <p:cNvSpPr/>
          <p:nvPr/>
        </p:nvSpPr>
        <p:spPr>
          <a:xfrm>
            <a:off x="12408567" y="1813366"/>
            <a:ext cx="1117600" cy="1117600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22A6325-1E09-C34A-937F-6410D27EEF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6261" y="1090219"/>
            <a:ext cx="9339478" cy="4677561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BB4106D-9CA7-784F-8287-FAC63491E7A9}"/>
              </a:ext>
            </a:extLst>
          </p:cNvPr>
          <p:cNvCxnSpPr>
            <a:cxnSpLocks/>
          </p:cNvCxnSpPr>
          <p:nvPr/>
        </p:nvCxnSpPr>
        <p:spPr>
          <a:xfrm flipH="1">
            <a:off x="8948860" y="1887175"/>
            <a:ext cx="491701" cy="77189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A9F6B8C6-D53C-EB49-82FD-FDF7E3C822D6}"/>
              </a:ext>
            </a:extLst>
          </p:cNvPr>
          <p:cNvSpPr txBox="1"/>
          <p:nvPr/>
        </p:nvSpPr>
        <p:spPr>
          <a:xfrm>
            <a:off x="9194710" y="1231980"/>
            <a:ext cx="28173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Bypass and use VCC from pi </a:t>
            </a:r>
          </a:p>
          <a:p>
            <a:r>
              <a:rPr lang="en-US" dirty="0"/>
              <a:t>NC tac switch for reset?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0D2F583-771F-484B-BDD4-D2F8AA53E687}"/>
              </a:ext>
            </a:extLst>
          </p:cNvPr>
          <p:cNvSpPr txBox="1"/>
          <p:nvPr/>
        </p:nvSpPr>
        <p:spPr>
          <a:xfrm>
            <a:off x="4884733" y="666680"/>
            <a:ext cx="18207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Vin can U1 handle?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2634C9C5-706C-4542-9B1B-42CFC77DDFD7}"/>
              </a:ext>
            </a:extLst>
          </p:cNvPr>
          <p:cNvSpPr/>
          <p:nvPr/>
        </p:nvSpPr>
        <p:spPr>
          <a:xfrm>
            <a:off x="6613249" y="3647021"/>
            <a:ext cx="1117600" cy="1117600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58F76F60-D10E-2C48-B4FC-885C0E7F27F4}"/>
              </a:ext>
            </a:extLst>
          </p:cNvPr>
          <p:cNvSpPr/>
          <p:nvPr/>
        </p:nvSpPr>
        <p:spPr>
          <a:xfrm>
            <a:off x="3538757" y="3672573"/>
            <a:ext cx="1117600" cy="1665545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0FB74DD-32E0-474F-83E4-2A3578FB3355}"/>
              </a:ext>
            </a:extLst>
          </p:cNvPr>
          <p:cNvSpPr txBox="1"/>
          <p:nvPr/>
        </p:nvSpPr>
        <p:spPr>
          <a:xfrm>
            <a:off x="3385751" y="5531212"/>
            <a:ext cx="61413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Controlled through GPIO</a:t>
            </a:r>
          </a:p>
          <a:p>
            <a:r>
              <a:rPr lang="en-US" dirty="0"/>
              <a:t>Is PWM needed or overkill?</a:t>
            </a:r>
          </a:p>
          <a:p>
            <a:r>
              <a:rPr lang="en-US" dirty="0"/>
              <a:t>U1 inputs are using internal pullups</a:t>
            </a:r>
          </a:p>
          <a:p>
            <a:r>
              <a:rPr lang="en-US" dirty="0"/>
              <a:t> Pi O/P to be normally high, and switch low to “press button”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7DF5B4D4-580E-FB4D-8FE8-48CEC6385EF8}"/>
              </a:ext>
            </a:extLst>
          </p:cNvPr>
          <p:cNvCxnSpPr>
            <a:cxnSpLocks/>
          </p:cNvCxnSpPr>
          <p:nvPr/>
        </p:nvCxnSpPr>
        <p:spPr>
          <a:xfrm flipV="1">
            <a:off x="6336127" y="4776186"/>
            <a:ext cx="521873" cy="95243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3270157-96E8-5F4E-9EC3-BF3F5519D226}"/>
              </a:ext>
            </a:extLst>
          </p:cNvPr>
          <p:cNvCxnSpPr>
            <a:cxnSpLocks/>
          </p:cNvCxnSpPr>
          <p:nvPr/>
        </p:nvCxnSpPr>
        <p:spPr>
          <a:xfrm flipH="1" flipV="1">
            <a:off x="4642564" y="5202284"/>
            <a:ext cx="258734" cy="32892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D3F6D61A-D0CB-1B47-8249-1EC18453A521}"/>
              </a:ext>
            </a:extLst>
          </p:cNvPr>
          <p:cNvSpPr txBox="1"/>
          <p:nvPr/>
        </p:nvSpPr>
        <p:spPr>
          <a:xfrm>
            <a:off x="35964" y="687317"/>
            <a:ext cx="32542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capacitor values are used?</a:t>
            </a:r>
          </a:p>
          <a:p>
            <a:r>
              <a:rPr lang="en-US" dirty="0"/>
              <a:t>IOVDD Set to 3V0?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44B0727-AE09-B443-AE2B-46801C4632F6}"/>
              </a:ext>
            </a:extLst>
          </p:cNvPr>
          <p:cNvSpPr txBox="1"/>
          <p:nvPr/>
        </p:nvSpPr>
        <p:spPr>
          <a:xfrm>
            <a:off x="930662" y="1416646"/>
            <a:ext cx="18207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Likelihood of Antenna being transferrable?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85763B5-520D-D14A-9841-898BF1382832}"/>
              </a:ext>
            </a:extLst>
          </p:cNvPr>
          <p:cNvSpPr txBox="1"/>
          <p:nvPr/>
        </p:nvSpPr>
        <p:spPr>
          <a:xfrm>
            <a:off x="9222451" y="4492514"/>
            <a:ext cx="18207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type of IC is U1?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9D21495-E259-B846-A527-9CCFDCBE51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807" y="4688137"/>
            <a:ext cx="1752887" cy="1561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7011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DC8F193-4158-2446-929D-45E38873F9B4}"/>
              </a:ext>
            </a:extLst>
          </p:cNvPr>
          <p:cNvCxnSpPr/>
          <p:nvPr/>
        </p:nvCxnSpPr>
        <p:spPr>
          <a:xfrm>
            <a:off x="12552219" y="356260"/>
            <a:ext cx="771896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106CBFE-DB8C-534D-91BA-C2832A06B83F}"/>
              </a:ext>
            </a:extLst>
          </p:cNvPr>
          <p:cNvCxnSpPr>
            <a:cxnSpLocks/>
          </p:cNvCxnSpPr>
          <p:nvPr/>
        </p:nvCxnSpPr>
        <p:spPr>
          <a:xfrm rot="5400000">
            <a:off x="12047518" y="908463"/>
            <a:ext cx="771896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018421D-EDBD-2F4A-BA30-74078B9944EE}"/>
              </a:ext>
            </a:extLst>
          </p:cNvPr>
          <p:cNvCxnSpPr>
            <a:cxnSpLocks/>
          </p:cNvCxnSpPr>
          <p:nvPr/>
        </p:nvCxnSpPr>
        <p:spPr>
          <a:xfrm rot="2700000">
            <a:off x="12474805" y="795421"/>
            <a:ext cx="771895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0C32514-1EF7-074C-845B-4683F84ACC31}"/>
              </a:ext>
            </a:extLst>
          </p:cNvPr>
          <p:cNvCxnSpPr>
            <a:cxnSpLocks/>
          </p:cNvCxnSpPr>
          <p:nvPr/>
        </p:nvCxnSpPr>
        <p:spPr>
          <a:xfrm>
            <a:off x="12534385" y="3672574"/>
            <a:ext cx="59927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80CE97C-F121-5446-BD66-E788B9866A26}"/>
              </a:ext>
            </a:extLst>
          </p:cNvPr>
          <p:cNvCxnSpPr>
            <a:cxnSpLocks/>
          </p:cNvCxnSpPr>
          <p:nvPr/>
        </p:nvCxnSpPr>
        <p:spPr>
          <a:xfrm>
            <a:off x="12534385" y="4347489"/>
            <a:ext cx="59927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C9DE562-FEE7-F34C-8869-FF0CD263B615}"/>
              </a:ext>
            </a:extLst>
          </p:cNvPr>
          <p:cNvCxnSpPr>
            <a:cxnSpLocks/>
          </p:cNvCxnSpPr>
          <p:nvPr/>
        </p:nvCxnSpPr>
        <p:spPr>
          <a:xfrm>
            <a:off x="12641263" y="3284738"/>
            <a:ext cx="0" cy="387836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F7BCA76-9811-A742-995B-BBEFD56BA2C6}"/>
              </a:ext>
            </a:extLst>
          </p:cNvPr>
          <p:cNvCxnSpPr>
            <a:cxnSpLocks/>
          </p:cNvCxnSpPr>
          <p:nvPr/>
        </p:nvCxnSpPr>
        <p:spPr>
          <a:xfrm>
            <a:off x="12641263" y="3665726"/>
            <a:ext cx="0" cy="681763"/>
          </a:xfrm>
          <a:prstGeom prst="straightConnector1">
            <a:avLst/>
          </a:prstGeom>
          <a:ln>
            <a:solidFill>
              <a:srgbClr val="FF000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B8B091A-1D7D-D34A-B410-9AE15E337713}"/>
              </a:ext>
            </a:extLst>
          </p:cNvPr>
          <p:cNvCxnSpPr>
            <a:cxnSpLocks/>
          </p:cNvCxnSpPr>
          <p:nvPr/>
        </p:nvCxnSpPr>
        <p:spPr>
          <a:xfrm flipV="1">
            <a:off x="12641263" y="4347490"/>
            <a:ext cx="0" cy="428696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6A60838-A236-634B-BDFF-8560EA769089}"/>
              </a:ext>
            </a:extLst>
          </p:cNvPr>
          <p:cNvCxnSpPr>
            <a:cxnSpLocks/>
          </p:cNvCxnSpPr>
          <p:nvPr/>
        </p:nvCxnSpPr>
        <p:spPr>
          <a:xfrm>
            <a:off x="13141495" y="5044349"/>
            <a:ext cx="0" cy="59324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424108C-927D-8442-AC83-8099BAF2D569}"/>
              </a:ext>
            </a:extLst>
          </p:cNvPr>
          <p:cNvCxnSpPr>
            <a:cxnSpLocks/>
          </p:cNvCxnSpPr>
          <p:nvPr/>
        </p:nvCxnSpPr>
        <p:spPr>
          <a:xfrm>
            <a:off x="12641263" y="5044349"/>
            <a:ext cx="0" cy="59324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9D593C0-0229-6949-B8C3-444A1FCC86D0}"/>
              </a:ext>
            </a:extLst>
          </p:cNvPr>
          <p:cNvCxnSpPr>
            <a:cxnSpLocks/>
          </p:cNvCxnSpPr>
          <p:nvPr/>
        </p:nvCxnSpPr>
        <p:spPr>
          <a:xfrm flipH="1">
            <a:off x="12641262" y="5192790"/>
            <a:ext cx="494287" cy="0"/>
          </a:xfrm>
          <a:prstGeom prst="straightConnector1">
            <a:avLst/>
          </a:prstGeom>
          <a:ln>
            <a:solidFill>
              <a:srgbClr val="FF000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D4B1AE3-AD21-7846-A2EC-0891155FC01C}"/>
              </a:ext>
            </a:extLst>
          </p:cNvPr>
          <p:cNvCxnSpPr>
            <a:cxnSpLocks/>
          </p:cNvCxnSpPr>
          <p:nvPr/>
        </p:nvCxnSpPr>
        <p:spPr>
          <a:xfrm flipH="1">
            <a:off x="13147442" y="5202283"/>
            <a:ext cx="378725" cy="0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B066FC6-07DA-504D-BF3A-509896EE83BB}"/>
              </a:ext>
            </a:extLst>
          </p:cNvPr>
          <p:cNvCxnSpPr>
            <a:cxnSpLocks/>
          </p:cNvCxnSpPr>
          <p:nvPr/>
        </p:nvCxnSpPr>
        <p:spPr>
          <a:xfrm>
            <a:off x="12282605" y="5187892"/>
            <a:ext cx="353280" cy="0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558DAE83-0CCF-C44A-8CDD-5FFF6D78D38A}"/>
              </a:ext>
            </a:extLst>
          </p:cNvPr>
          <p:cNvSpPr txBox="1"/>
          <p:nvPr/>
        </p:nvSpPr>
        <p:spPr>
          <a:xfrm>
            <a:off x="12447804" y="1370480"/>
            <a:ext cx="88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Text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26AE13FD-D381-764F-BBC4-A3E960E8C285}"/>
              </a:ext>
            </a:extLst>
          </p:cNvPr>
          <p:cNvSpPr/>
          <p:nvPr/>
        </p:nvSpPr>
        <p:spPr>
          <a:xfrm>
            <a:off x="12408567" y="1813366"/>
            <a:ext cx="1117600" cy="1117600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1E5D707-73F0-8146-8CF2-F1109AC517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209" y="1068328"/>
            <a:ext cx="4102146" cy="548752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77D4C5B-11CA-704C-95A5-5F2867131256}"/>
              </a:ext>
            </a:extLst>
          </p:cNvPr>
          <p:cNvSpPr/>
          <p:nvPr/>
        </p:nvSpPr>
        <p:spPr>
          <a:xfrm>
            <a:off x="5360791" y="1739812"/>
            <a:ext cx="6096000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dirty="0">
                <a:solidFill>
                  <a:srgbClr val="333333"/>
                </a:solidFill>
                <a:latin typeface="40648e+Roboto"/>
              </a:rPr>
              <a:t>The Raspberry Pi Pico is a single sided 51x21mm 1mm thick PCB with a micro-USB port overhanging the top edge and dual castellated/through-hole pins around the remaining edges. Pico is designed to be usable as a surface mount module as well as being in Dual Inline Package (DIP) type format, with the 40 main user pins on a 2.54mm (0.1") pitch grid with 1mm holes and hence compatible with </a:t>
            </a:r>
            <a:r>
              <a:rPr lang="en-GB" dirty="0" err="1">
                <a:solidFill>
                  <a:srgbClr val="333333"/>
                </a:solidFill>
                <a:latin typeface="40648e+Roboto"/>
              </a:rPr>
              <a:t>veroboard</a:t>
            </a:r>
            <a:r>
              <a:rPr lang="en-GB" dirty="0">
                <a:solidFill>
                  <a:srgbClr val="333333"/>
                </a:solidFill>
                <a:latin typeface="40648e+Roboto"/>
              </a:rPr>
              <a:t> and breadboard. Pico also has 4x 2.1mm (+/- 0.05mm) drilled mounting holes to provide for mechanical fixing, see </a:t>
            </a:r>
            <a:r>
              <a:rPr lang="en-GB" dirty="0">
                <a:solidFill>
                  <a:srgbClr val="3F89C9"/>
                </a:solidFill>
                <a:latin typeface="40648e+Roboto"/>
              </a:rPr>
              <a:t>Figure 3</a:t>
            </a:r>
            <a:r>
              <a:rPr lang="en-GB" dirty="0">
                <a:solidFill>
                  <a:srgbClr val="333333"/>
                </a:solidFill>
                <a:latin typeface="40648e+Roboto"/>
              </a:rPr>
              <a:t>. 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794A13-A6FA-1C49-B488-80F8F5C87A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RC CAR 2 Pico pi Reference</a:t>
            </a:r>
          </a:p>
        </p:txBody>
      </p:sp>
    </p:spTree>
    <p:extLst>
      <p:ext uri="{BB962C8B-B14F-4D97-AF65-F5344CB8AC3E}">
        <p14:creationId xmlns:p14="http://schemas.microsoft.com/office/powerpoint/2010/main" val="1324002547"/>
      </p:ext>
    </p:extLst>
  </p:cSld>
  <p:clrMapOvr>
    <a:masterClrMapping/>
  </p:clrMapOvr>
</p:sld>
</file>

<file path=ppt/theme/theme1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3" id="{A50D82A2-98C9-FA4E-BB75-572D3BF803A9}" vid="{E7D37855-F521-9E40-9E76-E4724AB6A8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3090</TotalTime>
  <Words>551</Words>
  <Application>Microsoft Macintosh PowerPoint</Application>
  <PresentationFormat>Widescreen</PresentationFormat>
  <Paragraphs>166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40648e+Roboto</vt:lpstr>
      <vt:lpstr>Arial</vt:lpstr>
      <vt:lpstr>Calibri</vt:lpstr>
      <vt:lpstr>Calibri Light</vt:lpstr>
      <vt:lpstr>2_Office Theme</vt:lpstr>
      <vt:lpstr>PowerPoint Presentation</vt:lpstr>
      <vt:lpstr>RC CAR 2 System Overview</vt:lpstr>
      <vt:lpstr>RC CAR 2 System Overview v1.0</vt:lpstr>
      <vt:lpstr>RC CAR 2</vt:lpstr>
      <vt:lpstr>RC CAR 2</vt:lpstr>
      <vt:lpstr>RC CAR 2</vt:lpstr>
      <vt:lpstr>RC CAR 2 System Overview v1.1</vt:lpstr>
      <vt:lpstr>RC CAR 2 TX Circuitry</vt:lpstr>
      <vt:lpstr>RC CAR 2 Pico pi Reference</vt:lpstr>
      <vt:lpstr>RC CAR 2</vt:lpstr>
      <vt:lpstr>RC CAR 2 TX Interface</vt:lpstr>
      <vt:lpstr>RC CAR 2 POC SW</vt:lpstr>
      <vt:lpstr>RC CAR 2</vt:lpstr>
      <vt:lpstr>RC CAR 2</vt:lpstr>
      <vt:lpstr>RC CAR 2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16</cp:revision>
  <dcterms:created xsi:type="dcterms:W3CDTF">2021-12-12T03:00:04Z</dcterms:created>
  <dcterms:modified xsi:type="dcterms:W3CDTF">2021-12-29T03:20:20Z</dcterms:modified>
</cp:coreProperties>
</file>